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9" r:id="rId2"/>
    <p:sldId id="258" r:id="rId3"/>
    <p:sldId id="276" r:id="rId4"/>
    <p:sldId id="277" r:id="rId5"/>
    <p:sldId id="278" r:id="rId6"/>
    <p:sldId id="272" r:id="rId7"/>
    <p:sldId id="279" r:id="rId8"/>
    <p:sldId id="280" r:id="rId9"/>
    <p:sldId id="281" r:id="rId10"/>
    <p:sldId id="283" r:id="rId11"/>
    <p:sldId id="284" r:id="rId12"/>
    <p:sldId id="285"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727" userDrawn="1">
          <p15:clr>
            <a:srgbClr val="A4A3A4"/>
          </p15:clr>
        </p15:guide>
        <p15:guide id="2" pos="38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howGuides="1">
      <p:cViewPr>
        <p:scale>
          <a:sx n="93" d="100"/>
          <a:sy n="93" d="100"/>
        </p:scale>
        <p:origin x="-1272" y="-594"/>
      </p:cViewPr>
      <p:guideLst>
        <p:guide orient="horz" pos="2727"/>
        <p:guide pos="3868"/>
      </p:guideLst>
    </p:cSldViewPr>
  </p:slideViewPr>
  <p:notesTextViewPr>
    <p:cViewPr>
      <p:scale>
        <a:sx n="1" d="1"/>
        <a:sy n="1" d="1"/>
      </p:scale>
      <p:origin x="0" y="0"/>
    </p:cViewPr>
  </p:notesTextViewPr>
  <p:notesViewPr>
    <p:cSldViewPr showGuides="1">
      <p:cViewPr varScale="1">
        <p:scale>
          <a:sx n="49" d="100"/>
          <a:sy n="49" d="100"/>
        </p:scale>
        <p:origin x="1842" y="54"/>
      </p:cViewPr>
      <p:guideLst/>
    </p:cSldViewPr>
  </p:notes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xmlns="" id="{94B820AE-1B2A-445C-A4B2-53F384576E5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a:extLst>
              <a:ext uri="{FF2B5EF4-FFF2-40B4-BE49-F238E27FC236}">
                <a16:creationId xmlns:a16="http://schemas.microsoft.com/office/drawing/2014/main" xmlns="" id="{935BC12C-CF8A-4105-A637-3CBF4726041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B4BB132-54F2-4220-ACD1-3781FBD8318F}" type="datetimeFigureOut">
              <a:rPr lang="ru-RU" smtClean="0"/>
              <a:t>04.04.2024</a:t>
            </a:fld>
            <a:endParaRPr lang="ru-RU"/>
          </a:p>
        </p:txBody>
      </p:sp>
      <p:sp>
        <p:nvSpPr>
          <p:cNvPr id="4" name="Нижний колонтитул 3">
            <a:extLst>
              <a:ext uri="{FF2B5EF4-FFF2-40B4-BE49-F238E27FC236}">
                <a16:creationId xmlns:a16="http://schemas.microsoft.com/office/drawing/2014/main" xmlns="" id="{32E1266E-0183-4E8F-B15A-84742DCE612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a:extLst>
              <a:ext uri="{FF2B5EF4-FFF2-40B4-BE49-F238E27FC236}">
                <a16:creationId xmlns:a16="http://schemas.microsoft.com/office/drawing/2014/main" xmlns="" id="{72778227-954E-404E-AF04-7C532D66E78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35F62D6-C5AE-49CC-9150-67E0182FD56F}" type="slidenum">
              <a:rPr lang="ru-RU" smtClean="0"/>
              <a:t>‹#›</a:t>
            </a:fld>
            <a:endParaRPr lang="ru-RU"/>
          </a:p>
        </p:txBody>
      </p:sp>
    </p:spTree>
    <p:extLst>
      <p:ext uri="{BB962C8B-B14F-4D97-AF65-F5344CB8AC3E}">
        <p14:creationId xmlns:p14="http://schemas.microsoft.com/office/powerpoint/2010/main" val="18081702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4CC1583-19C2-445C-95FA-A70871E05F58}"/>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xmlns="" id="{03A5486A-C161-425C-A383-9D1AA1977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xmlns="" id="{02C422A5-B09C-47C4-9C8A-9B9C05176A6D}"/>
              </a:ext>
            </a:extLst>
          </p:cNvPr>
          <p:cNvSpPr>
            <a:spLocks noGrp="1"/>
          </p:cNvSpPr>
          <p:nvPr>
            <p:ph type="dt" sz="half" idx="10"/>
          </p:nvPr>
        </p:nvSpPr>
        <p:spPr/>
        <p:txBody>
          <a:bodyPr/>
          <a:lstStyle/>
          <a:p>
            <a:fld id="{2293E2BF-9ADC-477C-B985-ED6A3FE2C52E}" type="datetimeFigureOut">
              <a:rPr lang="ru-RU" smtClean="0"/>
              <a:t>04.04.2024</a:t>
            </a:fld>
            <a:endParaRPr lang="ru-RU"/>
          </a:p>
        </p:txBody>
      </p:sp>
      <p:sp>
        <p:nvSpPr>
          <p:cNvPr id="5" name="Нижний колонтитул 4">
            <a:extLst>
              <a:ext uri="{FF2B5EF4-FFF2-40B4-BE49-F238E27FC236}">
                <a16:creationId xmlns:a16="http://schemas.microsoft.com/office/drawing/2014/main" xmlns="" id="{DB7E6C82-6792-4FBB-A79A-3F80C4AF24F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34855793-DEBA-4AE8-B065-700CB9549312}"/>
              </a:ext>
            </a:extLst>
          </p:cNvPr>
          <p:cNvSpPr>
            <a:spLocks noGrp="1"/>
          </p:cNvSpPr>
          <p:nvPr>
            <p:ph type="sldNum" sz="quarter" idx="12"/>
          </p:nvPr>
        </p:nvSpPr>
        <p:spPr/>
        <p:txBody>
          <a:bodyPr/>
          <a:lstStyle/>
          <a:p>
            <a:fld id="{F27424E6-770A-4943-8DFB-C07B33ECB3B4}" type="slidenum">
              <a:rPr lang="ru-RU" smtClean="0"/>
              <a:t>‹#›</a:t>
            </a:fld>
            <a:endParaRPr lang="ru-RU"/>
          </a:p>
        </p:txBody>
      </p:sp>
    </p:spTree>
    <p:extLst>
      <p:ext uri="{BB962C8B-B14F-4D97-AF65-F5344CB8AC3E}">
        <p14:creationId xmlns:p14="http://schemas.microsoft.com/office/powerpoint/2010/main" val="3692433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06AB12F-3919-42A5-9D52-28C1DE361DBF}"/>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5B5FE983-91ED-40FC-9704-B9703B862A16}"/>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435FD293-9E72-4E85-80A3-FF4D8D8E6E97}"/>
              </a:ext>
            </a:extLst>
          </p:cNvPr>
          <p:cNvSpPr>
            <a:spLocks noGrp="1"/>
          </p:cNvSpPr>
          <p:nvPr>
            <p:ph type="dt" sz="half" idx="10"/>
          </p:nvPr>
        </p:nvSpPr>
        <p:spPr/>
        <p:txBody>
          <a:bodyPr/>
          <a:lstStyle/>
          <a:p>
            <a:fld id="{2293E2BF-9ADC-477C-B985-ED6A3FE2C52E}" type="datetimeFigureOut">
              <a:rPr lang="ru-RU" smtClean="0"/>
              <a:t>04.04.2024</a:t>
            </a:fld>
            <a:endParaRPr lang="ru-RU"/>
          </a:p>
        </p:txBody>
      </p:sp>
      <p:sp>
        <p:nvSpPr>
          <p:cNvPr id="5" name="Нижний колонтитул 4">
            <a:extLst>
              <a:ext uri="{FF2B5EF4-FFF2-40B4-BE49-F238E27FC236}">
                <a16:creationId xmlns:a16="http://schemas.microsoft.com/office/drawing/2014/main" xmlns="" id="{7323688E-55E4-4D81-890E-EC336702E82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147A172E-A83B-408A-B0A4-2E5F7035D2AE}"/>
              </a:ext>
            </a:extLst>
          </p:cNvPr>
          <p:cNvSpPr>
            <a:spLocks noGrp="1"/>
          </p:cNvSpPr>
          <p:nvPr>
            <p:ph type="sldNum" sz="quarter" idx="12"/>
          </p:nvPr>
        </p:nvSpPr>
        <p:spPr/>
        <p:txBody>
          <a:bodyPr/>
          <a:lstStyle/>
          <a:p>
            <a:fld id="{F27424E6-770A-4943-8DFB-C07B33ECB3B4}" type="slidenum">
              <a:rPr lang="ru-RU" smtClean="0"/>
              <a:t>‹#›</a:t>
            </a:fld>
            <a:endParaRPr lang="ru-RU"/>
          </a:p>
        </p:txBody>
      </p:sp>
    </p:spTree>
    <p:extLst>
      <p:ext uri="{BB962C8B-B14F-4D97-AF65-F5344CB8AC3E}">
        <p14:creationId xmlns:p14="http://schemas.microsoft.com/office/powerpoint/2010/main" val="2658512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3533554-5169-4CC7-A4B9-9D141DCB46B1}"/>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xmlns="" id="{E108A324-4A63-43E6-9BBD-85864AB686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477C24C4-894C-409E-9E39-69CFA6E20C0B}"/>
              </a:ext>
            </a:extLst>
          </p:cNvPr>
          <p:cNvSpPr>
            <a:spLocks noGrp="1"/>
          </p:cNvSpPr>
          <p:nvPr>
            <p:ph type="dt" sz="half" idx="10"/>
          </p:nvPr>
        </p:nvSpPr>
        <p:spPr/>
        <p:txBody>
          <a:bodyPr/>
          <a:lstStyle/>
          <a:p>
            <a:fld id="{2293E2BF-9ADC-477C-B985-ED6A3FE2C52E}" type="datetimeFigureOut">
              <a:rPr lang="ru-RU" smtClean="0"/>
              <a:t>04.04.2024</a:t>
            </a:fld>
            <a:endParaRPr lang="ru-RU"/>
          </a:p>
        </p:txBody>
      </p:sp>
      <p:sp>
        <p:nvSpPr>
          <p:cNvPr id="5" name="Нижний колонтитул 4">
            <a:extLst>
              <a:ext uri="{FF2B5EF4-FFF2-40B4-BE49-F238E27FC236}">
                <a16:creationId xmlns:a16="http://schemas.microsoft.com/office/drawing/2014/main" xmlns="" id="{00037769-3786-46C2-A86D-ED5F8347B26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8481EAF2-D9EA-4EE8-B9A7-F2E9680D8F10}"/>
              </a:ext>
            </a:extLst>
          </p:cNvPr>
          <p:cNvSpPr>
            <a:spLocks noGrp="1"/>
          </p:cNvSpPr>
          <p:nvPr>
            <p:ph type="sldNum" sz="quarter" idx="12"/>
          </p:nvPr>
        </p:nvSpPr>
        <p:spPr/>
        <p:txBody>
          <a:bodyPr/>
          <a:lstStyle/>
          <a:p>
            <a:fld id="{F27424E6-770A-4943-8DFB-C07B33ECB3B4}" type="slidenum">
              <a:rPr lang="ru-RU" smtClean="0"/>
              <a:t>‹#›</a:t>
            </a:fld>
            <a:endParaRPr lang="ru-RU"/>
          </a:p>
        </p:txBody>
      </p:sp>
    </p:spTree>
    <p:extLst>
      <p:ext uri="{BB962C8B-B14F-4D97-AF65-F5344CB8AC3E}">
        <p14:creationId xmlns:p14="http://schemas.microsoft.com/office/powerpoint/2010/main" val="93962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5679DA0-77CA-42D1-9E41-301657ACEC6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23C4ACEA-FC89-4D93-8E7C-FE16DB6CBDD5}"/>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4D149FBB-7482-43D8-98B8-BF5BFD05281D}"/>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xmlns="" id="{795205ED-E192-4047-A673-F6E4B00049D0}"/>
              </a:ext>
            </a:extLst>
          </p:cNvPr>
          <p:cNvSpPr>
            <a:spLocks noGrp="1"/>
          </p:cNvSpPr>
          <p:nvPr>
            <p:ph type="dt" sz="half" idx="10"/>
          </p:nvPr>
        </p:nvSpPr>
        <p:spPr/>
        <p:txBody>
          <a:bodyPr/>
          <a:lstStyle/>
          <a:p>
            <a:fld id="{2293E2BF-9ADC-477C-B985-ED6A3FE2C52E}" type="datetimeFigureOut">
              <a:rPr lang="ru-RU" smtClean="0"/>
              <a:t>04.04.2024</a:t>
            </a:fld>
            <a:endParaRPr lang="ru-RU"/>
          </a:p>
        </p:txBody>
      </p:sp>
      <p:sp>
        <p:nvSpPr>
          <p:cNvPr id="6" name="Нижний колонтитул 5">
            <a:extLst>
              <a:ext uri="{FF2B5EF4-FFF2-40B4-BE49-F238E27FC236}">
                <a16:creationId xmlns:a16="http://schemas.microsoft.com/office/drawing/2014/main" xmlns="" id="{2878A468-C1C1-4B5B-B81A-B95CA4BF00E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B74FA79D-0246-4C47-B9A0-628545E61D46}"/>
              </a:ext>
            </a:extLst>
          </p:cNvPr>
          <p:cNvSpPr>
            <a:spLocks noGrp="1"/>
          </p:cNvSpPr>
          <p:nvPr>
            <p:ph type="sldNum" sz="quarter" idx="12"/>
          </p:nvPr>
        </p:nvSpPr>
        <p:spPr/>
        <p:txBody>
          <a:bodyPr/>
          <a:lstStyle/>
          <a:p>
            <a:fld id="{F27424E6-770A-4943-8DFB-C07B33ECB3B4}" type="slidenum">
              <a:rPr lang="ru-RU" smtClean="0"/>
              <a:t>‹#›</a:t>
            </a:fld>
            <a:endParaRPr lang="ru-RU"/>
          </a:p>
        </p:txBody>
      </p:sp>
    </p:spTree>
    <p:extLst>
      <p:ext uri="{BB962C8B-B14F-4D97-AF65-F5344CB8AC3E}">
        <p14:creationId xmlns:p14="http://schemas.microsoft.com/office/powerpoint/2010/main" val="4017607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A2D9698-40DB-4AB0-BD05-36AA0D1E7116}"/>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FB14F902-6425-4FA6-93D4-724C523F5F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7A049BD2-C62A-4E57-B887-C32B05B19F80}"/>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37E74049-94B3-49AA-8CD7-9172B01C5E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17109F05-4687-4CFD-A436-163973A05E6B}"/>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xmlns="" id="{4EAC0CE0-2AB5-4CBD-8E60-2ABDF65704F1}"/>
              </a:ext>
            </a:extLst>
          </p:cNvPr>
          <p:cNvSpPr>
            <a:spLocks noGrp="1"/>
          </p:cNvSpPr>
          <p:nvPr>
            <p:ph type="dt" sz="half" idx="10"/>
          </p:nvPr>
        </p:nvSpPr>
        <p:spPr/>
        <p:txBody>
          <a:bodyPr/>
          <a:lstStyle/>
          <a:p>
            <a:fld id="{2293E2BF-9ADC-477C-B985-ED6A3FE2C52E}" type="datetimeFigureOut">
              <a:rPr lang="ru-RU" smtClean="0"/>
              <a:t>04.04.2024</a:t>
            </a:fld>
            <a:endParaRPr lang="ru-RU"/>
          </a:p>
        </p:txBody>
      </p:sp>
      <p:sp>
        <p:nvSpPr>
          <p:cNvPr id="8" name="Нижний колонтитул 7">
            <a:extLst>
              <a:ext uri="{FF2B5EF4-FFF2-40B4-BE49-F238E27FC236}">
                <a16:creationId xmlns:a16="http://schemas.microsoft.com/office/drawing/2014/main" xmlns="" id="{3B3D1275-E8E5-480E-90E1-4EADE740B5E5}"/>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xmlns="" id="{1BCDE941-E13C-4D42-AF56-C64BB08DFB44}"/>
              </a:ext>
            </a:extLst>
          </p:cNvPr>
          <p:cNvSpPr>
            <a:spLocks noGrp="1"/>
          </p:cNvSpPr>
          <p:nvPr>
            <p:ph type="sldNum" sz="quarter" idx="12"/>
          </p:nvPr>
        </p:nvSpPr>
        <p:spPr/>
        <p:txBody>
          <a:bodyPr/>
          <a:lstStyle/>
          <a:p>
            <a:fld id="{F27424E6-770A-4943-8DFB-C07B33ECB3B4}" type="slidenum">
              <a:rPr lang="ru-RU" smtClean="0"/>
              <a:t>‹#›</a:t>
            </a:fld>
            <a:endParaRPr lang="ru-RU"/>
          </a:p>
        </p:txBody>
      </p:sp>
    </p:spTree>
    <p:extLst>
      <p:ext uri="{BB962C8B-B14F-4D97-AF65-F5344CB8AC3E}">
        <p14:creationId xmlns:p14="http://schemas.microsoft.com/office/powerpoint/2010/main" val="3090445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770D95C-0797-4F7D-BC50-20E74033F65A}"/>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16A4E088-2564-49AE-8E4F-8DD392A1CF2D}"/>
              </a:ext>
            </a:extLst>
          </p:cNvPr>
          <p:cNvSpPr>
            <a:spLocks noGrp="1"/>
          </p:cNvSpPr>
          <p:nvPr>
            <p:ph type="dt" sz="half" idx="10"/>
          </p:nvPr>
        </p:nvSpPr>
        <p:spPr/>
        <p:txBody>
          <a:bodyPr/>
          <a:lstStyle/>
          <a:p>
            <a:fld id="{2293E2BF-9ADC-477C-B985-ED6A3FE2C52E}" type="datetimeFigureOut">
              <a:rPr lang="ru-RU" smtClean="0"/>
              <a:t>04.04.2024</a:t>
            </a:fld>
            <a:endParaRPr lang="ru-RU"/>
          </a:p>
        </p:txBody>
      </p:sp>
      <p:sp>
        <p:nvSpPr>
          <p:cNvPr id="4" name="Нижний колонтитул 3">
            <a:extLst>
              <a:ext uri="{FF2B5EF4-FFF2-40B4-BE49-F238E27FC236}">
                <a16:creationId xmlns:a16="http://schemas.microsoft.com/office/drawing/2014/main" xmlns="" id="{01D8E9E9-6661-4367-AB64-688C61CDFCF0}"/>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xmlns="" id="{E15DA628-06E5-4D9C-A79C-DB0B4A4F2A07}"/>
              </a:ext>
            </a:extLst>
          </p:cNvPr>
          <p:cNvSpPr>
            <a:spLocks noGrp="1"/>
          </p:cNvSpPr>
          <p:nvPr>
            <p:ph type="sldNum" sz="quarter" idx="12"/>
          </p:nvPr>
        </p:nvSpPr>
        <p:spPr/>
        <p:txBody>
          <a:bodyPr/>
          <a:lstStyle/>
          <a:p>
            <a:fld id="{F27424E6-770A-4943-8DFB-C07B33ECB3B4}" type="slidenum">
              <a:rPr lang="ru-RU" smtClean="0"/>
              <a:t>‹#›</a:t>
            </a:fld>
            <a:endParaRPr lang="ru-RU"/>
          </a:p>
        </p:txBody>
      </p:sp>
    </p:spTree>
    <p:extLst>
      <p:ext uri="{BB962C8B-B14F-4D97-AF65-F5344CB8AC3E}">
        <p14:creationId xmlns:p14="http://schemas.microsoft.com/office/powerpoint/2010/main" val="1826673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1F5E2C55-0969-41E2-8FFB-082F86A7F798}"/>
              </a:ext>
            </a:extLst>
          </p:cNvPr>
          <p:cNvSpPr>
            <a:spLocks noGrp="1"/>
          </p:cNvSpPr>
          <p:nvPr>
            <p:ph type="dt" sz="half" idx="10"/>
          </p:nvPr>
        </p:nvSpPr>
        <p:spPr/>
        <p:txBody>
          <a:bodyPr/>
          <a:lstStyle/>
          <a:p>
            <a:fld id="{2293E2BF-9ADC-477C-B985-ED6A3FE2C52E}" type="datetimeFigureOut">
              <a:rPr lang="ru-RU" smtClean="0"/>
              <a:t>04.04.2024</a:t>
            </a:fld>
            <a:endParaRPr lang="ru-RU"/>
          </a:p>
        </p:txBody>
      </p:sp>
      <p:sp>
        <p:nvSpPr>
          <p:cNvPr id="3" name="Нижний колонтитул 2">
            <a:extLst>
              <a:ext uri="{FF2B5EF4-FFF2-40B4-BE49-F238E27FC236}">
                <a16:creationId xmlns:a16="http://schemas.microsoft.com/office/drawing/2014/main" xmlns="" id="{62CE4470-2816-455C-8E37-FC40595D615F}"/>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xmlns="" id="{10095C40-48B2-41DD-A014-024576B74309}"/>
              </a:ext>
            </a:extLst>
          </p:cNvPr>
          <p:cNvSpPr>
            <a:spLocks noGrp="1"/>
          </p:cNvSpPr>
          <p:nvPr>
            <p:ph type="sldNum" sz="quarter" idx="12"/>
          </p:nvPr>
        </p:nvSpPr>
        <p:spPr/>
        <p:txBody>
          <a:bodyPr/>
          <a:lstStyle/>
          <a:p>
            <a:fld id="{F27424E6-770A-4943-8DFB-C07B33ECB3B4}" type="slidenum">
              <a:rPr lang="ru-RU" smtClean="0"/>
              <a:t>‹#›</a:t>
            </a:fld>
            <a:endParaRPr lang="ru-RU"/>
          </a:p>
        </p:txBody>
      </p:sp>
    </p:spTree>
    <p:extLst>
      <p:ext uri="{BB962C8B-B14F-4D97-AF65-F5344CB8AC3E}">
        <p14:creationId xmlns:p14="http://schemas.microsoft.com/office/powerpoint/2010/main" val="537554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55042B5-EF30-4606-8317-A279D26E470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AAA24599-6234-48CF-AD9E-314A84EAE2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C3D57904-A3CD-4307-A279-44285096DA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1EA95DA4-8BB1-4E7F-AF48-045C67366AE1}"/>
              </a:ext>
            </a:extLst>
          </p:cNvPr>
          <p:cNvSpPr>
            <a:spLocks noGrp="1"/>
          </p:cNvSpPr>
          <p:nvPr>
            <p:ph type="dt" sz="half" idx="10"/>
          </p:nvPr>
        </p:nvSpPr>
        <p:spPr/>
        <p:txBody>
          <a:bodyPr/>
          <a:lstStyle/>
          <a:p>
            <a:fld id="{2293E2BF-9ADC-477C-B985-ED6A3FE2C52E}" type="datetimeFigureOut">
              <a:rPr lang="ru-RU" smtClean="0"/>
              <a:t>04.04.2024</a:t>
            </a:fld>
            <a:endParaRPr lang="ru-RU"/>
          </a:p>
        </p:txBody>
      </p:sp>
      <p:sp>
        <p:nvSpPr>
          <p:cNvPr id="6" name="Нижний колонтитул 5">
            <a:extLst>
              <a:ext uri="{FF2B5EF4-FFF2-40B4-BE49-F238E27FC236}">
                <a16:creationId xmlns:a16="http://schemas.microsoft.com/office/drawing/2014/main" xmlns="" id="{1465630F-C522-48EC-9F1F-E5EB2360123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7721C11B-307E-411A-A095-F9ECC0B47831}"/>
              </a:ext>
            </a:extLst>
          </p:cNvPr>
          <p:cNvSpPr>
            <a:spLocks noGrp="1"/>
          </p:cNvSpPr>
          <p:nvPr>
            <p:ph type="sldNum" sz="quarter" idx="12"/>
          </p:nvPr>
        </p:nvSpPr>
        <p:spPr/>
        <p:txBody>
          <a:bodyPr/>
          <a:lstStyle/>
          <a:p>
            <a:fld id="{F27424E6-770A-4943-8DFB-C07B33ECB3B4}" type="slidenum">
              <a:rPr lang="ru-RU" smtClean="0"/>
              <a:t>‹#›</a:t>
            </a:fld>
            <a:endParaRPr lang="ru-RU"/>
          </a:p>
        </p:txBody>
      </p:sp>
    </p:spTree>
    <p:extLst>
      <p:ext uri="{BB962C8B-B14F-4D97-AF65-F5344CB8AC3E}">
        <p14:creationId xmlns:p14="http://schemas.microsoft.com/office/powerpoint/2010/main" val="3453670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3431920-2195-4E28-AA90-D5435E4BA31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091F81EF-CBFD-4115-A513-0A50A4CDC8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xmlns="" id="{7AC7EBD3-6E69-4898-8DE6-878FC9E5FD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1E07ABFA-DDA1-49CD-87EA-ED4C527076D9}"/>
              </a:ext>
            </a:extLst>
          </p:cNvPr>
          <p:cNvSpPr>
            <a:spLocks noGrp="1"/>
          </p:cNvSpPr>
          <p:nvPr>
            <p:ph type="dt" sz="half" idx="10"/>
          </p:nvPr>
        </p:nvSpPr>
        <p:spPr/>
        <p:txBody>
          <a:bodyPr/>
          <a:lstStyle/>
          <a:p>
            <a:fld id="{2293E2BF-9ADC-477C-B985-ED6A3FE2C52E}" type="datetimeFigureOut">
              <a:rPr lang="ru-RU" smtClean="0"/>
              <a:t>04.04.2024</a:t>
            </a:fld>
            <a:endParaRPr lang="ru-RU"/>
          </a:p>
        </p:txBody>
      </p:sp>
      <p:sp>
        <p:nvSpPr>
          <p:cNvPr id="6" name="Нижний колонтитул 5">
            <a:extLst>
              <a:ext uri="{FF2B5EF4-FFF2-40B4-BE49-F238E27FC236}">
                <a16:creationId xmlns:a16="http://schemas.microsoft.com/office/drawing/2014/main" xmlns="" id="{73580AF6-21B1-4083-AAB1-2DACA204BA9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38C60580-281C-47D0-9648-B147512E3358}"/>
              </a:ext>
            </a:extLst>
          </p:cNvPr>
          <p:cNvSpPr>
            <a:spLocks noGrp="1"/>
          </p:cNvSpPr>
          <p:nvPr>
            <p:ph type="sldNum" sz="quarter" idx="12"/>
          </p:nvPr>
        </p:nvSpPr>
        <p:spPr/>
        <p:txBody>
          <a:bodyPr/>
          <a:lstStyle/>
          <a:p>
            <a:fld id="{F27424E6-770A-4943-8DFB-C07B33ECB3B4}" type="slidenum">
              <a:rPr lang="ru-RU" smtClean="0"/>
              <a:t>‹#›</a:t>
            </a:fld>
            <a:endParaRPr lang="ru-RU"/>
          </a:p>
        </p:txBody>
      </p:sp>
    </p:spTree>
    <p:extLst>
      <p:ext uri="{BB962C8B-B14F-4D97-AF65-F5344CB8AC3E}">
        <p14:creationId xmlns:p14="http://schemas.microsoft.com/office/powerpoint/2010/main" val="345419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ACEC1A4-0E58-49C3-B439-240A1A9877A4}"/>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8D451F3B-FD5E-4E7C-85E3-1969A7FCC12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A8B9DA68-4033-4F4D-BA02-F06DD5780F3F}"/>
              </a:ext>
            </a:extLst>
          </p:cNvPr>
          <p:cNvSpPr>
            <a:spLocks noGrp="1"/>
          </p:cNvSpPr>
          <p:nvPr>
            <p:ph type="dt" sz="half" idx="10"/>
          </p:nvPr>
        </p:nvSpPr>
        <p:spPr/>
        <p:txBody>
          <a:bodyPr/>
          <a:lstStyle/>
          <a:p>
            <a:fld id="{2293E2BF-9ADC-477C-B985-ED6A3FE2C52E}" type="datetimeFigureOut">
              <a:rPr lang="ru-RU" smtClean="0"/>
              <a:t>04.04.2024</a:t>
            </a:fld>
            <a:endParaRPr lang="ru-RU"/>
          </a:p>
        </p:txBody>
      </p:sp>
      <p:sp>
        <p:nvSpPr>
          <p:cNvPr id="5" name="Нижний колонтитул 4">
            <a:extLst>
              <a:ext uri="{FF2B5EF4-FFF2-40B4-BE49-F238E27FC236}">
                <a16:creationId xmlns:a16="http://schemas.microsoft.com/office/drawing/2014/main" xmlns="" id="{4E2F5F98-4F93-4447-9EB7-B7EBA24550E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CE1C79D1-9967-4DDF-A07B-505B1BB8B517}"/>
              </a:ext>
            </a:extLst>
          </p:cNvPr>
          <p:cNvSpPr>
            <a:spLocks noGrp="1"/>
          </p:cNvSpPr>
          <p:nvPr>
            <p:ph type="sldNum" sz="quarter" idx="12"/>
          </p:nvPr>
        </p:nvSpPr>
        <p:spPr/>
        <p:txBody>
          <a:bodyPr/>
          <a:lstStyle/>
          <a:p>
            <a:fld id="{F27424E6-770A-4943-8DFB-C07B33ECB3B4}" type="slidenum">
              <a:rPr lang="ru-RU" smtClean="0"/>
              <a:t>‹#›</a:t>
            </a:fld>
            <a:endParaRPr lang="ru-RU"/>
          </a:p>
        </p:txBody>
      </p:sp>
    </p:spTree>
    <p:extLst>
      <p:ext uri="{BB962C8B-B14F-4D97-AF65-F5344CB8AC3E}">
        <p14:creationId xmlns:p14="http://schemas.microsoft.com/office/powerpoint/2010/main" val="2072377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20057E58-D846-4199-8F9E-1C0B7031A875}"/>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B14FF0D0-E51B-4909-9B60-E67E657A9921}"/>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13366614-09B2-4A72-B948-DF23AB3418D5}"/>
              </a:ext>
            </a:extLst>
          </p:cNvPr>
          <p:cNvSpPr>
            <a:spLocks noGrp="1"/>
          </p:cNvSpPr>
          <p:nvPr>
            <p:ph type="dt" sz="half" idx="10"/>
          </p:nvPr>
        </p:nvSpPr>
        <p:spPr/>
        <p:txBody>
          <a:bodyPr/>
          <a:lstStyle/>
          <a:p>
            <a:fld id="{2293E2BF-9ADC-477C-B985-ED6A3FE2C52E}" type="datetimeFigureOut">
              <a:rPr lang="ru-RU" smtClean="0"/>
              <a:t>04.04.2024</a:t>
            </a:fld>
            <a:endParaRPr lang="ru-RU"/>
          </a:p>
        </p:txBody>
      </p:sp>
      <p:sp>
        <p:nvSpPr>
          <p:cNvPr id="5" name="Нижний колонтитул 4">
            <a:extLst>
              <a:ext uri="{FF2B5EF4-FFF2-40B4-BE49-F238E27FC236}">
                <a16:creationId xmlns:a16="http://schemas.microsoft.com/office/drawing/2014/main" xmlns="" id="{75A4C8D8-0894-4668-A55F-A450833BED6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3EE9E2D4-6B9E-42F2-85D8-22619C9B4676}"/>
              </a:ext>
            </a:extLst>
          </p:cNvPr>
          <p:cNvSpPr>
            <a:spLocks noGrp="1"/>
          </p:cNvSpPr>
          <p:nvPr>
            <p:ph type="sldNum" sz="quarter" idx="12"/>
          </p:nvPr>
        </p:nvSpPr>
        <p:spPr/>
        <p:txBody>
          <a:bodyPr/>
          <a:lstStyle/>
          <a:p>
            <a:fld id="{F27424E6-770A-4943-8DFB-C07B33ECB3B4}" type="slidenum">
              <a:rPr lang="ru-RU" smtClean="0"/>
              <a:t>‹#›</a:t>
            </a:fld>
            <a:endParaRPr lang="ru-RU"/>
          </a:p>
        </p:txBody>
      </p:sp>
    </p:spTree>
    <p:extLst>
      <p:ext uri="{BB962C8B-B14F-4D97-AF65-F5344CB8AC3E}">
        <p14:creationId xmlns:p14="http://schemas.microsoft.com/office/powerpoint/2010/main" val="2159305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3721462-A9E1-4536-9F2D-B2F8F2185D48}"/>
              </a:ext>
            </a:extLst>
          </p:cNvPr>
          <p:cNvSpPr>
            <a:spLocks noGrp="1"/>
          </p:cNvSpPr>
          <p:nvPr>
            <p:ph type="title"/>
          </p:nvPr>
        </p:nvSpPr>
        <p:spPr>
          <a:xfrm>
            <a:off x="838200" y="365125"/>
            <a:ext cx="10515599" cy="1325563"/>
          </a:xfrm>
        </p:spPr>
        <p:txBody>
          <a:bodyPr/>
          <a:lstStyle>
            <a:lvl1pPr>
              <a:defRPr b="1">
                <a:solidFill>
                  <a:schemeClr val="accent1"/>
                </a:solidFill>
              </a:defRPr>
            </a:lvl1pPr>
          </a:lstStyle>
          <a:p>
            <a:r>
              <a:rPr lang="ru-RU" dirty="0"/>
              <a:t>Образец заголовка</a:t>
            </a:r>
          </a:p>
        </p:txBody>
      </p:sp>
      <p:sp>
        <p:nvSpPr>
          <p:cNvPr id="6" name="Прямоугольник 5">
            <a:extLst>
              <a:ext uri="{FF2B5EF4-FFF2-40B4-BE49-F238E27FC236}">
                <a16:creationId xmlns:a16="http://schemas.microsoft.com/office/drawing/2014/main" xmlns="" id="{1D1B458C-BFE5-4FED-890B-A3C81CBD9E00}"/>
              </a:ext>
            </a:extLst>
          </p:cNvPr>
          <p:cNvSpPr/>
          <p:nvPr userDrawn="1"/>
        </p:nvSpPr>
        <p:spPr>
          <a:xfrm>
            <a:off x="0" y="0"/>
            <a:ext cx="12192000" cy="9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a:extLst>
              <a:ext uri="{FF2B5EF4-FFF2-40B4-BE49-F238E27FC236}">
                <a16:creationId xmlns:a16="http://schemas.microsoft.com/office/drawing/2014/main" xmlns="" id="{474EC097-BE1E-47C5-A4A4-558BFD9F9C06}"/>
              </a:ext>
            </a:extLst>
          </p:cNvPr>
          <p:cNvSpPr/>
          <p:nvPr userDrawn="1"/>
        </p:nvSpPr>
        <p:spPr>
          <a:xfrm>
            <a:off x="12450" y="6772425"/>
            <a:ext cx="12192000" cy="99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9" name="Группа 8">
            <a:extLst>
              <a:ext uri="{FF2B5EF4-FFF2-40B4-BE49-F238E27FC236}">
                <a16:creationId xmlns:a16="http://schemas.microsoft.com/office/drawing/2014/main" xmlns="" id="{ECD6CA42-8F84-4EF7-AC44-C6D7CA7B5256}"/>
              </a:ext>
            </a:extLst>
          </p:cNvPr>
          <p:cNvGrpSpPr/>
          <p:nvPr userDrawn="1"/>
        </p:nvGrpSpPr>
        <p:grpSpPr>
          <a:xfrm>
            <a:off x="0" y="49500"/>
            <a:ext cx="2844750" cy="274500"/>
            <a:chOff x="5228062" y="49500"/>
            <a:chExt cx="2844750" cy="274500"/>
          </a:xfrm>
          <a:solidFill>
            <a:schemeClr val="tx2"/>
          </a:solidFill>
        </p:grpSpPr>
        <p:sp>
          <p:nvSpPr>
            <p:cNvPr id="10" name="Прямоугольник 9">
              <a:extLst>
                <a:ext uri="{FF2B5EF4-FFF2-40B4-BE49-F238E27FC236}">
                  <a16:creationId xmlns:a16="http://schemas.microsoft.com/office/drawing/2014/main" xmlns="" id="{EF73193D-4957-4A8F-A457-261D1530DEC3}"/>
                </a:ext>
              </a:extLst>
            </p:cNvPr>
            <p:cNvSpPr/>
            <p:nvPr userDrawn="1"/>
          </p:nvSpPr>
          <p:spPr>
            <a:xfrm>
              <a:off x="5228062" y="49500"/>
              <a:ext cx="2541000" cy="2745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Блок-схема: объединение 10">
              <a:extLst>
                <a:ext uri="{FF2B5EF4-FFF2-40B4-BE49-F238E27FC236}">
                  <a16:creationId xmlns:a16="http://schemas.microsoft.com/office/drawing/2014/main" xmlns="" id="{9CA2CB59-7E2E-4FE6-B4DA-BC82267C4973}"/>
                </a:ext>
              </a:extLst>
            </p:cNvPr>
            <p:cNvSpPr/>
            <p:nvPr userDrawn="1"/>
          </p:nvSpPr>
          <p:spPr>
            <a:xfrm>
              <a:off x="7465312" y="49500"/>
              <a:ext cx="607500" cy="274500"/>
            </a:xfrm>
            <a:prstGeom prst="flowChartMerg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2" name="Группа 11">
            <a:extLst>
              <a:ext uri="{FF2B5EF4-FFF2-40B4-BE49-F238E27FC236}">
                <a16:creationId xmlns:a16="http://schemas.microsoft.com/office/drawing/2014/main" xmlns="" id="{F77822EB-8A6C-4A70-8594-303E6651250C}"/>
              </a:ext>
            </a:extLst>
          </p:cNvPr>
          <p:cNvGrpSpPr/>
          <p:nvPr userDrawn="1"/>
        </p:nvGrpSpPr>
        <p:grpSpPr>
          <a:xfrm>
            <a:off x="9382650" y="6596925"/>
            <a:ext cx="2844750" cy="274500"/>
            <a:chOff x="9347250" y="6571200"/>
            <a:chExt cx="2844750" cy="274500"/>
          </a:xfrm>
          <a:solidFill>
            <a:schemeClr val="tx2"/>
          </a:solidFill>
        </p:grpSpPr>
        <p:sp>
          <p:nvSpPr>
            <p:cNvPr id="13" name="Прямоугольник 12">
              <a:extLst>
                <a:ext uri="{FF2B5EF4-FFF2-40B4-BE49-F238E27FC236}">
                  <a16:creationId xmlns:a16="http://schemas.microsoft.com/office/drawing/2014/main" xmlns="" id="{1DA2A97F-749F-48D2-AE48-5762F540EF28}"/>
                </a:ext>
              </a:extLst>
            </p:cNvPr>
            <p:cNvSpPr/>
            <p:nvPr userDrawn="1"/>
          </p:nvSpPr>
          <p:spPr>
            <a:xfrm>
              <a:off x="9651000" y="6571200"/>
              <a:ext cx="2541000" cy="2745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4" name="Блок-схема: объединение 13">
              <a:extLst>
                <a:ext uri="{FF2B5EF4-FFF2-40B4-BE49-F238E27FC236}">
                  <a16:creationId xmlns:a16="http://schemas.microsoft.com/office/drawing/2014/main" xmlns="" id="{3E93E1D6-3B3B-47F6-966E-B20E50008B90}"/>
                </a:ext>
              </a:extLst>
            </p:cNvPr>
            <p:cNvSpPr/>
            <p:nvPr userDrawn="1"/>
          </p:nvSpPr>
          <p:spPr>
            <a:xfrm rot="10800000">
              <a:off x="9347250" y="6571200"/>
              <a:ext cx="607500" cy="274500"/>
            </a:xfrm>
            <a:prstGeom prst="flowChartMerg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6" name="Текст 18">
            <a:extLst>
              <a:ext uri="{FF2B5EF4-FFF2-40B4-BE49-F238E27FC236}">
                <a16:creationId xmlns:a16="http://schemas.microsoft.com/office/drawing/2014/main" xmlns="" id="{57C0137E-3F0D-4D70-B2CA-0E5AD27AD19D}"/>
              </a:ext>
            </a:extLst>
          </p:cNvPr>
          <p:cNvSpPr>
            <a:spLocks noGrp="1"/>
          </p:cNvSpPr>
          <p:nvPr>
            <p:ph type="body" sz="quarter" idx="14"/>
          </p:nvPr>
        </p:nvSpPr>
        <p:spPr>
          <a:xfrm>
            <a:off x="838200" y="2033588"/>
            <a:ext cx="10444163" cy="4049712"/>
          </a:xfrm>
        </p:spPr>
        <p:txBody>
          <a:bodyPr/>
          <a:lstStyle>
            <a:lvl1pPr marL="0" indent="0">
              <a:buNone/>
              <a:defRPr>
                <a:solidFill>
                  <a:schemeClr val="accent1"/>
                </a:solidFill>
              </a:defRPr>
            </a:lvl1pPr>
            <a:lvl2pPr marL="457200" indent="0">
              <a:buNone/>
              <a:defRPr>
                <a:solidFill>
                  <a:schemeClr val="accent1"/>
                </a:solidFill>
              </a:defRPr>
            </a:lvl2pPr>
            <a:lvl3pPr marL="914400" indent="0">
              <a:buNone/>
              <a:defRPr>
                <a:solidFill>
                  <a:schemeClr val="accent1"/>
                </a:solidFill>
              </a:defRPr>
            </a:lvl3pPr>
            <a:lvl4pPr marL="1371600" indent="0">
              <a:buNone/>
              <a:defRPr>
                <a:solidFill>
                  <a:schemeClr val="accent1"/>
                </a:solidFill>
              </a:defRPr>
            </a:lvl4pPr>
            <a:lvl5pPr marL="1828800" indent="0">
              <a:buNone/>
              <a:defRPr>
                <a:solidFill>
                  <a:schemeClr val="accent1"/>
                </a:solidFill>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extLst>
      <p:ext uri="{BB962C8B-B14F-4D97-AF65-F5344CB8AC3E}">
        <p14:creationId xmlns:p14="http://schemas.microsoft.com/office/powerpoint/2010/main" val="2347060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Пользовательский макет">
    <p:spTree>
      <p:nvGrpSpPr>
        <p:cNvPr id="1" name=""/>
        <p:cNvGrpSpPr/>
        <p:nvPr/>
      </p:nvGrpSpPr>
      <p:grpSpPr>
        <a:xfrm>
          <a:off x="0" y="0"/>
          <a:ext cx="0" cy="0"/>
          <a:chOff x="0" y="0"/>
          <a:chExt cx="0" cy="0"/>
        </a:xfrm>
      </p:grpSpPr>
      <p:sp>
        <p:nvSpPr>
          <p:cNvPr id="6" name="Прямоугольник 5">
            <a:extLst>
              <a:ext uri="{FF2B5EF4-FFF2-40B4-BE49-F238E27FC236}">
                <a16:creationId xmlns:a16="http://schemas.microsoft.com/office/drawing/2014/main" xmlns="" id="{CBB7FDFF-D2AD-4235-A46C-DC66DD4D1013}"/>
              </a:ext>
            </a:extLst>
          </p:cNvPr>
          <p:cNvSpPr/>
          <p:nvPr userDrawn="1"/>
        </p:nvSpPr>
        <p:spPr>
          <a:xfrm>
            <a:off x="0" y="0"/>
            <a:ext cx="12192000" cy="2349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3"/>
              </a:solidFill>
            </a:endParaRPr>
          </a:p>
        </p:txBody>
      </p:sp>
      <p:sp>
        <p:nvSpPr>
          <p:cNvPr id="10" name="Текст 9">
            <a:extLst>
              <a:ext uri="{FF2B5EF4-FFF2-40B4-BE49-F238E27FC236}">
                <a16:creationId xmlns:a16="http://schemas.microsoft.com/office/drawing/2014/main" xmlns="" id="{4070D4A9-B599-4348-B256-0E428B8B824E}"/>
              </a:ext>
            </a:extLst>
          </p:cNvPr>
          <p:cNvSpPr>
            <a:spLocks noGrp="1"/>
          </p:cNvSpPr>
          <p:nvPr>
            <p:ph type="body" sz="quarter" idx="10"/>
          </p:nvPr>
        </p:nvSpPr>
        <p:spPr>
          <a:xfrm>
            <a:off x="785813" y="1314450"/>
            <a:ext cx="10664825" cy="1035050"/>
          </a:xfrm>
        </p:spPr>
        <p:txBody>
          <a:bodyPr/>
          <a:lstStyle>
            <a:lvl1pPr marL="0" indent="0" algn="l">
              <a:buNone/>
              <a:defRPr/>
            </a:lvl1pPr>
            <a:lvl2pPr marL="457200" indent="0" algn="l">
              <a:buNone/>
              <a:defRPr/>
            </a:lvl2pPr>
            <a:lvl3pPr marL="914400" indent="0" algn="l">
              <a:buNone/>
              <a:defRPr/>
            </a:lvl3pPr>
            <a:lvl4pPr marL="1371600" indent="0" algn="l">
              <a:buNone/>
              <a:defRPr/>
            </a:lvl4pPr>
            <a:lvl5pPr marL="1828800" indent="0" algn="l">
              <a:buNone/>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2" name="Текст 11">
            <a:extLst>
              <a:ext uri="{FF2B5EF4-FFF2-40B4-BE49-F238E27FC236}">
                <a16:creationId xmlns:a16="http://schemas.microsoft.com/office/drawing/2014/main" xmlns="" id="{6EF77BD0-0A00-4EB4-9CDD-5A98ACBE159B}"/>
              </a:ext>
            </a:extLst>
          </p:cNvPr>
          <p:cNvSpPr>
            <a:spLocks noGrp="1"/>
          </p:cNvSpPr>
          <p:nvPr>
            <p:ph type="body" sz="quarter" idx="11"/>
          </p:nvPr>
        </p:nvSpPr>
        <p:spPr>
          <a:xfrm>
            <a:off x="838200" y="2843213"/>
            <a:ext cx="10612438" cy="37814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13" name="Заголовок 12">
            <a:extLst>
              <a:ext uri="{FF2B5EF4-FFF2-40B4-BE49-F238E27FC236}">
                <a16:creationId xmlns:a16="http://schemas.microsoft.com/office/drawing/2014/main" xmlns="" id="{A9322F2F-857E-4FE4-BE4D-D21B4515EC5F}"/>
              </a:ext>
            </a:extLst>
          </p:cNvPr>
          <p:cNvSpPr>
            <a:spLocks noGrp="1"/>
          </p:cNvSpPr>
          <p:nvPr>
            <p:ph type="title"/>
          </p:nvPr>
        </p:nvSpPr>
        <p:spPr/>
        <p:txBody>
          <a:bodyPr/>
          <a:lstStyle>
            <a:lvl1pPr>
              <a:defRPr>
                <a:solidFill>
                  <a:schemeClr val="accent3"/>
                </a:solidFill>
              </a:defRPr>
            </a:lvl1pPr>
          </a:lstStyle>
          <a:p>
            <a:r>
              <a:rPr lang="ru-RU" dirty="0"/>
              <a:t>Образец заголовка</a:t>
            </a:r>
          </a:p>
        </p:txBody>
      </p:sp>
    </p:spTree>
    <p:extLst>
      <p:ext uri="{BB962C8B-B14F-4D97-AF65-F5344CB8AC3E}">
        <p14:creationId xmlns:p14="http://schemas.microsoft.com/office/powerpoint/2010/main" val="2352163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Пользовательский макет">
    <p:spTree>
      <p:nvGrpSpPr>
        <p:cNvPr id="1" name=""/>
        <p:cNvGrpSpPr/>
        <p:nvPr/>
      </p:nvGrpSpPr>
      <p:grpSpPr>
        <a:xfrm>
          <a:off x="0" y="0"/>
          <a:ext cx="0" cy="0"/>
          <a:chOff x="0" y="0"/>
          <a:chExt cx="0" cy="0"/>
        </a:xfrm>
      </p:grpSpPr>
      <p:sp>
        <p:nvSpPr>
          <p:cNvPr id="6" name="Прямоугольник 5">
            <a:extLst>
              <a:ext uri="{FF2B5EF4-FFF2-40B4-BE49-F238E27FC236}">
                <a16:creationId xmlns:a16="http://schemas.microsoft.com/office/drawing/2014/main" xmlns="" id="{CBB7FDFF-D2AD-4235-A46C-DC66DD4D1013}"/>
              </a:ext>
            </a:extLst>
          </p:cNvPr>
          <p:cNvSpPr/>
          <p:nvPr userDrawn="1"/>
        </p:nvSpPr>
        <p:spPr>
          <a:xfrm>
            <a:off x="0" y="4509000"/>
            <a:ext cx="12192000" cy="2349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3"/>
              </a:solidFill>
            </a:endParaRPr>
          </a:p>
        </p:txBody>
      </p:sp>
      <p:sp>
        <p:nvSpPr>
          <p:cNvPr id="10" name="Текст 9">
            <a:extLst>
              <a:ext uri="{FF2B5EF4-FFF2-40B4-BE49-F238E27FC236}">
                <a16:creationId xmlns:a16="http://schemas.microsoft.com/office/drawing/2014/main" xmlns="" id="{4070D4A9-B599-4348-B256-0E428B8B824E}"/>
              </a:ext>
            </a:extLst>
          </p:cNvPr>
          <p:cNvSpPr>
            <a:spLocks noGrp="1"/>
          </p:cNvSpPr>
          <p:nvPr>
            <p:ph type="body" sz="quarter" idx="10"/>
          </p:nvPr>
        </p:nvSpPr>
        <p:spPr>
          <a:xfrm>
            <a:off x="785813" y="1314450"/>
            <a:ext cx="10664825" cy="2924550"/>
          </a:xfrm>
        </p:spPr>
        <p:txBody>
          <a:bodyPr/>
          <a:lstStyle>
            <a:lvl1pPr marL="0" indent="0" algn="l">
              <a:buNone/>
              <a:defRPr/>
            </a:lvl1pPr>
            <a:lvl2pPr marL="457200" indent="0" algn="l">
              <a:buNone/>
              <a:defRPr/>
            </a:lvl2pPr>
            <a:lvl3pPr marL="914400" indent="0" algn="l">
              <a:buNone/>
              <a:defRPr/>
            </a:lvl3pPr>
            <a:lvl4pPr marL="1371600" indent="0" algn="l">
              <a:buNone/>
              <a:defRPr/>
            </a:lvl4pPr>
            <a:lvl5pPr marL="1828800" indent="0" algn="l">
              <a:buNone/>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Заголовок 3">
            <a:extLst>
              <a:ext uri="{FF2B5EF4-FFF2-40B4-BE49-F238E27FC236}">
                <a16:creationId xmlns:a16="http://schemas.microsoft.com/office/drawing/2014/main" xmlns="" id="{1D6F7538-3390-41DD-B230-F5083FB829A9}"/>
              </a:ext>
            </a:extLst>
          </p:cNvPr>
          <p:cNvSpPr>
            <a:spLocks noGrp="1"/>
          </p:cNvSpPr>
          <p:nvPr>
            <p:ph type="title"/>
          </p:nvPr>
        </p:nvSpPr>
        <p:spPr>
          <a:xfrm>
            <a:off x="785813" y="55937"/>
            <a:ext cx="10515600" cy="917937"/>
          </a:xfrm>
        </p:spPr>
        <p:txBody>
          <a:bodyPr/>
          <a:lstStyle/>
          <a:p>
            <a:r>
              <a:rPr lang="ru-RU"/>
              <a:t>Образец заголовка</a:t>
            </a:r>
          </a:p>
        </p:txBody>
      </p:sp>
    </p:spTree>
    <p:extLst>
      <p:ext uri="{BB962C8B-B14F-4D97-AF65-F5344CB8AC3E}">
        <p14:creationId xmlns:p14="http://schemas.microsoft.com/office/powerpoint/2010/main" val="1682573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DAB6D58-97DC-44E4-9E0A-561EED96B0BA}"/>
              </a:ext>
            </a:extLst>
          </p:cNvPr>
          <p:cNvSpPr>
            <a:spLocks noGrp="1"/>
          </p:cNvSpPr>
          <p:nvPr>
            <p:ph type="title"/>
          </p:nvPr>
        </p:nvSpPr>
        <p:spPr>
          <a:xfrm>
            <a:off x="3621000" y="365125"/>
            <a:ext cx="7732800" cy="1038875"/>
          </a:xfrm>
        </p:spPr>
        <p:txBody>
          <a:bodyPr/>
          <a:lstStyle/>
          <a:p>
            <a:r>
              <a:rPr lang="ru-RU"/>
              <a:t>Образец заголовка</a:t>
            </a:r>
          </a:p>
        </p:txBody>
      </p:sp>
      <p:sp>
        <p:nvSpPr>
          <p:cNvPr id="6" name="Прямоугольник 5">
            <a:extLst>
              <a:ext uri="{FF2B5EF4-FFF2-40B4-BE49-F238E27FC236}">
                <a16:creationId xmlns:a16="http://schemas.microsoft.com/office/drawing/2014/main" xmlns="" id="{CBB7FDFF-D2AD-4235-A46C-DC66DD4D1013}"/>
              </a:ext>
            </a:extLst>
          </p:cNvPr>
          <p:cNvSpPr/>
          <p:nvPr userDrawn="1"/>
        </p:nvSpPr>
        <p:spPr>
          <a:xfrm>
            <a:off x="0" y="0"/>
            <a:ext cx="285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Текст 3">
            <a:extLst>
              <a:ext uri="{FF2B5EF4-FFF2-40B4-BE49-F238E27FC236}">
                <a16:creationId xmlns:a16="http://schemas.microsoft.com/office/drawing/2014/main" xmlns="" id="{3E46014F-1F57-473C-840B-91CF6FA9A71D}"/>
              </a:ext>
            </a:extLst>
          </p:cNvPr>
          <p:cNvSpPr>
            <a:spLocks noGrp="1"/>
          </p:cNvSpPr>
          <p:nvPr>
            <p:ph type="body" sz="quarter" idx="10"/>
          </p:nvPr>
        </p:nvSpPr>
        <p:spPr>
          <a:xfrm>
            <a:off x="3576638" y="1673225"/>
            <a:ext cx="7785100" cy="4951413"/>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extLst>
      <p:ext uri="{BB962C8B-B14F-4D97-AF65-F5344CB8AC3E}">
        <p14:creationId xmlns:p14="http://schemas.microsoft.com/office/powerpoint/2010/main" val="3395687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3721462-A9E1-4536-9F2D-B2F8F2185D48}"/>
              </a:ext>
            </a:extLst>
          </p:cNvPr>
          <p:cNvSpPr>
            <a:spLocks noGrp="1"/>
          </p:cNvSpPr>
          <p:nvPr>
            <p:ph type="title"/>
          </p:nvPr>
        </p:nvSpPr>
        <p:spPr>
          <a:xfrm>
            <a:off x="6095998" y="365125"/>
            <a:ext cx="5257801" cy="1325563"/>
          </a:xfrm>
        </p:spPr>
        <p:txBody>
          <a:bodyPr/>
          <a:lstStyle>
            <a:lvl1pPr>
              <a:defRPr b="1">
                <a:solidFill>
                  <a:schemeClr val="accent1"/>
                </a:solidFill>
              </a:defRPr>
            </a:lvl1pPr>
          </a:lstStyle>
          <a:p>
            <a:r>
              <a:rPr lang="ru-RU" dirty="0"/>
              <a:t>Образец заголовка</a:t>
            </a:r>
          </a:p>
        </p:txBody>
      </p:sp>
      <p:sp>
        <p:nvSpPr>
          <p:cNvPr id="3" name="Дата 2">
            <a:extLst>
              <a:ext uri="{FF2B5EF4-FFF2-40B4-BE49-F238E27FC236}">
                <a16:creationId xmlns:a16="http://schemas.microsoft.com/office/drawing/2014/main" xmlns="" id="{A18D8509-D379-49B3-A4FE-EDBEE0641797}"/>
              </a:ext>
            </a:extLst>
          </p:cNvPr>
          <p:cNvSpPr>
            <a:spLocks noGrp="1"/>
          </p:cNvSpPr>
          <p:nvPr>
            <p:ph type="dt" sz="half" idx="10"/>
          </p:nvPr>
        </p:nvSpPr>
        <p:spPr/>
        <p:txBody>
          <a:bodyPr/>
          <a:lstStyle>
            <a:lvl1pPr>
              <a:defRPr>
                <a:solidFill>
                  <a:schemeClr val="accent1"/>
                </a:solidFill>
              </a:defRPr>
            </a:lvl1pPr>
          </a:lstStyle>
          <a:p>
            <a:fld id="{90FB3E60-2F82-4C12-95B3-7ACC1B0E5862}" type="datetimeFigureOut">
              <a:rPr lang="ru-RU" smtClean="0"/>
              <a:pPr/>
              <a:t>04.04.2024</a:t>
            </a:fld>
            <a:endParaRPr lang="ru-RU"/>
          </a:p>
        </p:txBody>
      </p:sp>
      <p:sp>
        <p:nvSpPr>
          <p:cNvPr id="6" name="Прямоугольник 5">
            <a:extLst>
              <a:ext uri="{FF2B5EF4-FFF2-40B4-BE49-F238E27FC236}">
                <a16:creationId xmlns:a16="http://schemas.microsoft.com/office/drawing/2014/main" xmlns="" id="{1D1B458C-BFE5-4FED-890B-A3C81CBD9E00}"/>
              </a:ext>
            </a:extLst>
          </p:cNvPr>
          <p:cNvSpPr/>
          <p:nvPr userDrawn="1"/>
        </p:nvSpPr>
        <p:spPr>
          <a:xfrm>
            <a:off x="0" y="0"/>
            <a:ext cx="12192000" cy="9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sp>
        <p:nvSpPr>
          <p:cNvPr id="7" name="Прямоугольник 6">
            <a:extLst>
              <a:ext uri="{FF2B5EF4-FFF2-40B4-BE49-F238E27FC236}">
                <a16:creationId xmlns:a16="http://schemas.microsoft.com/office/drawing/2014/main" xmlns="" id="{474EC097-BE1E-47C5-A4A4-558BFD9F9C06}"/>
              </a:ext>
            </a:extLst>
          </p:cNvPr>
          <p:cNvSpPr/>
          <p:nvPr userDrawn="1"/>
        </p:nvSpPr>
        <p:spPr>
          <a:xfrm>
            <a:off x="12450" y="6772425"/>
            <a:ext cx="12192000" cy="9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sp>
        <p:nvSpPr>
          <p:cNvPr id="8" name="Рисунок 2">
            <a:extLst>
              <a:ext uri="{FF2B5EF4-FFF2-40B4-BE49-F238E27FC236}">
                <a16:creationId xmlns:a16="http://schemas.microsoft.com/office/drawing/2014/main" xmlns="" id="{17DD4B55-CA6E-4B68-97C9-646C6EC1FBE1}"/>
              </a:ext>
            </a:extLst>
          </p:cNvPr>
          <p:cNvSpPr>
            <a:spLocks noGrp="1"/>
          </p:cNvSpPr>
          <p:nvPr>
            <p:ph type="pic" sz="quarter" idx="13"/>
          </p:nvPr>
        </p:nvSpPr>
        <p:spPr>
          <a:xfrm>
            <a:off x="20850" y="-575"/>
            <a:ext cx="5186362" cy="6858575"/>
          </a:xfrm>
          <a:solidFill>
            <a:schemeClr val="bg1"/>
          </a:solidFill>
        </p:spPr>
        <p:txBody>
          <a:bodyPr/>
          <a:lstStyle>
            <a:lvl1pPr>
              <a:defRPr>
                <a:solidFill>
                  <a:schemeClr val="accent1"/>
                </a:solidFill>
              </a:defRPr>
            </a:lvl1pPr>
          </a:lstStyle>
          <a:p>
            <a:endParaRPr lang="ru-RU"/>
          </a:p>
        </p:txBody>
      </p:sp>
      <p:grpSp>
        <p:nvGrpSpPr>
          <p:cNvPr id="9" name="Группа 8">
            <a:extLst>
              <a:ext uri="{FF2B5EF4-FFF2-40B4-BE49-F238E27FC236}">
                <a16:creationId xmlns:a16="http://schemas.microsoft.com/office/drawing/2014/main" xmlns="" id="{ECD6CA42-8F84-4EF7-AC44-C6D7CA7B5256}"/>
              </a:ext>
            </a:extLst>
          </p:cNvPr>
          <p:cNvGrpSpPr/>
          <p:nvPr userDrawn="1"/>
        </p:nvGrpSpPr>
        <p:grpSpPr>
          <a:xfrm>
            <a:off x="5207212" y="36075"/>
            <a:ext cx="2844750" cy="274500"/>
            <a:chOff x="5228062" y="49500"/>
            <a:chExt cx="2844750" cy="274500"/>
          </a:xfrm>
          <a:solidFill>
            <a:schemeClr val="accent1"/>
          </a:solidFill>
        </p:grpSpPr>
        <p:sp>
          <p:nvSpPr>
            <p:cNvPr id="10" name="Прямоугольник 9">
              <a:extLst>
                <a:ext uri="{FF2B5EF4-FFF2-40B4-BE49-F238E27FC236}">
                  <a16:creationId xmlns:a16="http://schemas.microsoft.com/office/drawing/2014/main" xmlns="" id="{EF73193D-4957-4A8F-A457-261D1530DEC3}"/>
                </a:ext>
              </a:extLst>
            </p:cNvPr>
            <p:cNvSpPr/>
            <p:nvPr userDrawn="1"/>
          </p:nvSpPr>
          <p:spPr>
            <a:xfrm>
              <a:off x="5228062" y="49500"/>
              <a:ext cx="2541000" cy="2745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1"/>
                </a:solidFill>
              </a:endParaRPr>
            </a:p>
          </p:txBody>
        </p:sp>
        <p:sp>
          <p:nvSpPr>
            <p:cNvPr id="11" name="Блок-схема: объединение 10">
              <a:extLst>
                <a:ext uri="{FF2B5EF4-FFF2-40B4-BE49-F238E27FC236}">
                  <a16:creationId xmlns:a16="http://schemas.microsoft.com/office/drawing/2014/main" xmlns="" id="{9CA2CB59-7E2E-4FE6-B4DA-BC82267C4973}"/>
                </a:ext>
              </a:extLst>
            </p:cNvPr>
            <p:cNvSpPr/>
            <p:nvPr userDrawn="1"/>
          </p:nvSpPr>
          <p:spPr>
            <a:xfrm>
              <a:off x="7465312" y="49500"/>
              <a:ext cx="607500" cy="274500"/>
            </a:xfrm>
            <a:prstGeom prst="flowChartMerg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grpSp>
      <p:grpSp>
        <p:nvGrpSpPr>
          <p:cNvPr id="12" name="Группа 11">
            <a:extLst>
              <a:ext uri="{FF2B5EF4-FFF2-40B4-BE49-F238E27FC236}">
                <a16:creationId xmlns:a16="http://schemas.microsoft.com/office/drawing/2014/main" xmlns="" id="{F77822EB-8A6C-4A70-8594-303E6651250C}"/>
              </a:ext>
            </a:extLst>
          </p:cNvPr>
          <p:cNvGrpSpPr/>
          <p:nvPr userDrawn="1"/>
        </p:nvGrpSpPr>
        <p:grpSpPr>
          <a:xfrm>
            <a:off x="9382650" y="6596925"/>
            <a:ext cx="2844750" cy="274500"/>
            <a:chOff x="9347250" y="6571200"/>
            <a:chExt cx="2844750" cy="274500"/>
          </a:xfrm>
          <a:solidFill>
            <a:schemeClr val="accent1"/>
          </a:solidFill>
        </p:grpSpPr>
        <p:sp>
          <p:nvSpPr>
            <p:cNvPr id="13" name="Прямоугольник 12">
              <a:extLst>
                <a:ext uri="{FF2B5EF4-FFF2-40B4-BE49-F238E27FC236}">
                  <a16:creationId xmlns:a16="http://schemas.microsoft.com/office/drawing/2014/main" xmlns="" id="{1DA2A97F-749F-48D2-AE48-5762F540EF28}"/>
                </a:ext>
              </a:extLst>
            </p:cNvPr>
            <p:cNvSpPr/>
            <p:nvPr userDrawn="1"/>
          </p:nvSpPr>
          <p:spPr>
            <a:xfrm>
              <a:off x="9651000" y="6571200"/>
              <a:ext cx="2541000" cy="2745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1"/>
                </a:solidFill>
              </a:endParaRPr>
            </a:p>
          </p:txBody>
        </p:sp>
        <p:sp>
          <p:nvSpPr>
            <p:cNvPr id="14" name="Блок-схема: объединение 13">
              <a:extLst>
                <a:ext uri="{FF2B5EF4-FFF2-40B4-BE49-F238E27FC236}">
                  <a16:creationId xmlns:a16="http://schemas.microsoft.com/office/drawing/2014/main" xmlns="" id="{3E93E1D6-3B3B-47F6-966E-B20E50008B90}"/>
                </a:ext>
              </a:extLst>
            </p:cNvPr>
            <p:cNvSpPr/>
            <p:nvPr userDrawn="1"/>
          </p:nvSpPr>
          <p:spPr>
            <a:xfrm rot="10800000">
              <a:off x="9347250" y="6571200"/>
              <a:ext cx="607500" cy="274500"/>
            </a:xfrm>
            <a:prstGeom prst="flowChartMerg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grpSp>
      <p:sp>
        <p:nvSpPr>
          <p:cNvPr id="16" name="Текст 18">
            <a:extLst>
              <a:ext uri="{FF2B5EF4-FFF2-40B4-BE49-F238E27FC236}">
                <a16:creationId xmlns:a16="http://schemas.microsoft.com/office/drawing/2014/main" xmlns="" id="{57C0137E-3F0D-4D70-B2CA-0E5AD27AD19D}"/>
              </a:ext>
            </a:extLst>
          </p:cNvPr>
          <p:cNvSpPr>
            <a:spLocks noGrp="1"/>
          </p:cNvSpPr>
          <p:nvPr>
            <p:ph type="body" sz="quarter" idx="14"/>
          </p:nvPr>
        </p:nvSpPr>
        <p:spPr>
          <a:xfrm>
            <a:off x="6096000" y="2033588"/>
            <a:ext cx="5186363" cy="4049712"/>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3844596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Пустой слайд">
    <p:bg>
      <p:bgPr>
        <a:solidFill>
          <a:schemeClr val="bg1"/>
        </a:solidFill>
        <a:effectLst/>
      </p:bgPr>
    </p:bg>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xmlns="" id="{595E16D1-998B-48A7-9C66-2F192101B82F}"/>
              </a:ext>
            </a:extLst>
          </p:cNvPr>
          <p:cNvSpPr/>
          <p:nvPr userDrawn="1"/>
        </p:nvSpPr>
        <p:spPr>
          <a:xfrm>
            <a:off x="0" y="0"/>
            <a:ext cx="12192000" cy="9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sp>
        <p:nvSpPr>
          <p:cNvPr id="6" name="Прямоугольник 5">
            <a:extLst>
              <a:ext uri="{FF2B5EF4-FFF2-40B4-BE49-F238E27FC236}">
                <a16:creationId xmlns:a16="http://schemas.microsoft.com/office/drawing/2014/main" xmlns="" id="{548120B5-0C92-46E1-BAA0-BA8A5399D9C2}"/>
              </a:ext>
            </a:extLst>
          </p:cNvPr>
          <p:cNvSpPr/>
          <p:nvPr userDrawn="1"/>
        </p:nvSpPr>
        <p:spPr>
          <a:xfrm>
            <a:off x="0" y="6759000"/>
            <a:ext cx="12192000" cy="9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grpSp>
        <p:nvGrpSpPr>
          <p:cNvPr id="7" name="Группа 6">
            <a:extLst>
              <a:ext uri="{FF2B5EF4-FFF2-40B4-BE49-F238E27FC236}">
                <a16:creationId xmlns:a16="http://schemas.microsoft.com/office/drawing/2014/main" xmlns="" id="{7BF0CE19-D07F-45F4-8B53-F4AE3EAC0AF5}"/>
              </a:ext>
            </a:extLst>
          </p:cNvPr>
          <p:cNvGrpSpPr/>
          <p:nvPr userDrawn="1"/>
        </p:nvGrpSpPr>
        <p:grpSpPr>
          <a:xfrm>
            <a:off x="4161000" y="150"/>
            <a:ext cx="2844750" cy="286020"/>
            <a:chOff x="9347250" y="37980"/>
            <a:chExt cx="2844750" cy="286020"/>
          </a:xfrm>
          <a:solidFill>
            <a:schemeClr val="accent1"/>
          </a:solidFill>
        </p:grpSpPr>
        <p:sp>
          <p:nvSpPr>
            <p:cNvPr id="8" name="Прямоугольник 7">
              <a:extLst>
                <a:ext uri="{FF2B5EF4-FFF2-40B4-BE49-F238E27FC236}">
                  <a16:creationId xmlns:a16="http://schemas.microsoft.com/office/drawing/2014/main" xmlns="" id="{56D0ED7C-6F6D-4A0C-B5BF-D4C886121974}"/>
                </a:ext>
              </a:extLst>
            </p:cNvPr>
            <p:cNvSpPr/>
            <p:nvPr userDrawn="1"/>
          </p:nvSpPr>
          <p:spPr>
            <a:xfrm>
              <a:off x="9651000" y="49500"/>
              <a:ext cx="2541000" cy="2745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1"/>
                </a:solidFill>
              </a:endParaRPr>
            </a:p>
          </p:txBody>
        </p:sp>
        <p:sp>
          <p:nvSpPr>
            <p:cNvPr id="9" name="Блок-схема: объединение 8">
              <a:extLst>
                <a:ext uri="{FF2B5EF4-FFF2-40B4-BE49-F238E27FC236}">
                  <a16:creationId xmlns:a16="http://schemas.microsoft.com/office/drawing/2014/main" xmlns="" id="{F6313D72-2173-410E-9DAC-5F683BF77D8C}"/>
                </a:ext>
              </a:extLst>
            </p:cNvPr>
            <p:cNvSpPr/>
            <p:nvPr userDrawn="1"/>
          </p:nvSpPr>
          <p:spPr>
            <a:xfrm>
              <a:off x="9347250" y="37980"/>
              <a:ext cx="607500" cy="274500"/>
            </a:xfrm>
            <a:prstGeom prst="flowChartMerg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grpSp>
      <p:grpSp>
        <p:nvGrpSpPr>
          <p:cNvPr id="10" name="Группа 9">
            <a:extLst>
              <a:ext uri="{FF2B5EF4-FFF2-40B4-BE49-F238E27FC236}">
                <a16:creationId xmlns:a16="http://schemas.microsoft.com/office/drawing/2014/main" xmlns="" id="{9D0FFF0F-DED0-4533-AA04-278237E63B65}"/>
              </a:ext>
            </a:extLst>
          </p:cNvPr>
          <p:cNvGrpSpPr/>
          <p:nvPr userDrawn="1"/>
        </p:nvGrpSpPr>
        <p:grpSpPr>
          <a:xfrm>
            <a:off x="-35250" y="6583500"/>
            <a:ext cx="2844750" cy="274500"/>
            <a:chOff x="-35250" y="6583500"/>
            <a:chExt cx="2844750" cy="274500"/>
          </a:xfrm>
          <a:solidFill>
            <a:schemeClr val="accent1"/>
          </a:solidFill>
        </p:grpSpPr>
        <p:sp>
          <p:nvSpPr>
            <p:cNvPr id="11" name="Прямоугольник 10">
              <a:extLst>
                <a:ext uri="{FF2B5EF4-FFF2-40B4-BE49-F238E27FC236}">
                  <a16:creationId xmlns:a16="http://schemas.microsoft.com/office/drawing/2014/main" xmlns="" id="{01E034F0-B288-495E-B8C4-5A4D6270B72C}"/>
                </a:ext>
              </a:extLst>
            </p:cNvPr>
            <p:cNvSpPr/>
            <p:nvPr userDrawn="1"/>
          </p:nvSpPr>
          <p:spPr>
            <a:xfrm>
              <a:off x="-35250" y="6583500"/>
              <a:ext cx="2541000" cy="2745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1"/>
                </a:solidFill>
              </a:endParaRPr>
            </a:p>
          </p:txBody>
        </p:sp>
        <p:sp>
          <p:nvSpPr>
            <p:cNvPr id="12" name="Блок-схема: объединение 11">
              <a:extLst>
                <a:ext uri="{FF2B5EF4-FFF2-40B4-BE49-F238E27FC236}">
                  <a16:creationId xmlns:a16="http://schemas.microsoft.com/office/drawing/2014/main" xmlns="" id="{7F3095C1-9AE8-47F3-8F8B-8B149C02C892}"/>
                </a:ext>
              </a:extLst>
            </p:cNvPr>
            <p:cNvSpPr/>
            <p:nvPr userDrawn="1"/>
          </p:nvSpPr>
          <p:spPr>
            <a:xfrm rot="10800000">
              <a:off x="2202000" y="6583500"/>
              <a:ext cx="607500" cy="274500"/>
            </a:xfrm>
            <a:prstGeom prst="flowChartMerg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grpSp>
      <p:sp>
        <p:nvSpPr>
          <p:cNvPr id="13" name="Рисунок 2">
            <a:extLst>
              <a:ext uri="{FF2B5EF4-FFF2-40B4-BE49-F238E27FC236}">
                <a16:creationId xmlns:a16="http://schemas.microsoft.com/office/drawing/2014/main" xmlns="" id="{9563E350-4964-48DA-95EE-507A76F6014F}"/>
              </a:ext>
            </a:extLst>
          </p:cNvPr>
          <p:cNvSpPr>
            <a:spLocks noGrp="1"/>
          </p:cNvSpPr>
          <p:nvPr>
            <p:ph type="pic" sz="quarter" idx="10"/>
          </p:nvPr>
        </p:nvSpPr>
        <p:spPr>
          <a:xfrm>
            <a:off x="7005638" y="9000"/>
            <a:ext cx="5186362" cy="3330000"/>
          </a:xfrm>
        </p:spPr>
        <p:txBody>
          <a:bodyPr/>
          <a:lstStyle>
            <a:lvl1pPr>
              <a:defRPr>
                <a:solidFill>
                  <a:schemeClr val="accent1"/>
                </a:solidFill>
              </a:defRPr>
            </a:lvl1pPr>
          </a:lstStyle>
          <a:p>
            <a:endParaRPr lang="ru-RU"/>
          </a:p>
        </p:txBody>
      </p:sp>
      <p:sp>
        <p:nvSpPr>
          <p:cNvPr id="14" name="Заголовок 16">
            <a:extLst>
              <a:ext uri="{FF2B5EF4-FFF2-40B4-BE49-F238E27FC236}">
                <a16:creationId xmlns:a16="http://schemas.microsoft.com/office/drawing/2014/main" xmlns="" id="{E44DF226-C979-4C53-9AB3-F30F19A61E56}"/>
              </a:ext>
            </a:extLst>
          </p:cNvPr>
          <p:cNvSpPr>
            <a:spLocks noGrp="1"/>
          </p:cNvSpPr>
          <p:nvPr>
            <p:ph type="title"/>
          </p:nvPr>
        </p:nvSpPr>
        <p:spPr>
          <a:xfrm>
            <a:off x="664987" y="485501"/>
            <a:ext cx="5257800" cy="1325563"/>
          </a:xfrm>
        </p:spPr>
        <p:txBody>
          <a:bodyPr/>
          <a:lstStyle>
            <a:lvl1pPr>
              <a:defRPr b="1">
                <a:solidFill>
                  <a:schemeClr val="accent1"/>
                </a:solidFill>
              </a:defRPr>
            </a:lvl1pPr>
          </a:lstStyle>
          <a:p>
            <a:r>
              <a:rPr lang="ru-RU" dirty="0"/>
              <a:t>Образец заголовка</a:t>
            </a:r>
          </a:p>
        </p:txBody>
      </p:sp>
      <p:sp>
        <p:nvSpPr>
          <p:cNvPr id="15" name="Текст 18">
            <a:extLst>
              <a:ext uri="{FF2B5EF4-FFF2-40B4-BE49-F238E27FC236}">
                <a16:creationId xmlns:a16="http://schemas.microsoft.com/office/drawing/2014/main" xmlns="" id="{C0D997C5-63D2-40A5-8978-8A0E7A482F38}"/>
              </a:ext>
            </a:extLst>
          </p:cNvPr>
          <p:cNvSpPr>
            <a:spLocks noGrp="1"/>
          </p:cNvSpPr>
          <p:nvPr>
            <p:ph type="body" sz="quarter" idx="11"/>
          </p:nvPr>
        </p:nvSpPr>
        <p:spPr>
          <a:xfrm>
            <a:off x="664987" y="2153964"/>
            <a:ext cx="5186363" cy="4049712"/>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16" name="Рисунок 2">
            <a:extLst>
              <a:ext uri="{FF2B5EF4-FFF2-40B4-BE49-F238E27FC236}">
                <a16:creationId xmlns:a16="http://schemas.microsoft.com/office/drawing/2014/main" xmlns="" id="{0DC8507B-223A-4D10-9873-5F8CBA1FA68A}"/>
              </a:ext>
            </a:extLst>
          </p:cNvPr>
          <p:cNvSpPr>
            <a:spLocks noGrp="1"/>
          </p:cNvSpPr>
          <p:nvPr>
            <p:ph type="pic" sz="quarter" idx="12"/>
          </p:nvPr>
        </p:nvSpPr>
        <p:spPr>
          <a:xfrm>
            <a:off x="6984638" y="3519000"/>
            <a:ext cx="5186362" cy="3330000"/>
          </a:xfrm>
        </p:spPr>
        <p:txBody>
          <a:bodyPr/>
          <a:lstStyle>
            <a:lvl1pPr>
              <a:defRPr>
                <a:solidFill>
                  <a:schemeClr val="accent1"/>
                </a:solidFill>
              </a:defRPr>
            </a:lvl1pPr>
          </a:lstStyle>
          <a:p>
            <a:endParaRPr lang="ru-RU"/>
          </a:p>
        </p:txBody>
      </p:sp>
    </p:spTree>
    <p:extLst>
      <p:ext uri="{BB962C8B-B14F-4D97-AF65-F5344CB8AC3E}">
        <p14:creationId xmlns:p14="http://schemas.microsoft.com/office/powerpoint/2010/main" val="3892639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4C31BDB-50F3-43CA-877E-F9C7672D8469}"/>
              </a:ext>
            </a:extLst>
          </p:cNvPr>
          <p:cNvSpPr>
            <a:spLocks noGrp="1"/>
          </p:cNvSpPr>
          <p:nvPr>
            <p:ph type="title"/>
          </p:nvPr>
        </p:nvSpPr>
        <p:spPr/>
        <p:txBody>
          <a:bodyPr/>
          <a:lstStyle>
            <a:lvl1pPr>
              <a:defRPr b="1">
                <a:solidFill>
                  <a:schemeClr val="accent1"/>
                </a:solidFill>
              </a:defRPr>
            </a:lvl1pPr>
          </a:lstStyle>
          <a:p>
            <a:r>
              <a:rPr lang="ru-RU" dirty="0"/>
              <a:t>Образец заголовка</a:t>
            </a:r>
          </a:p>
        </p:txBody>
      </p:sp>
      <p:sp>
        <p:nvSpPr>
          <p:cNvPr id="7" name="Объект 2">
            <a:extLst>
              <a:ext uri="{FF2B5EF4-FFF2-40B4-BE49-F238E27FC236}">
                <a16:creationId xmlns:a16="http://schemas.microsoft.com/office/drawing/2014/main" xmlns="" id="{74453DF6-9509-45CB-BD4E-84F90C1C94D0}"/>
              </a:ext>
            </a:extLst>
          </p:cNvPr>
          <p:cNvSpPr>
            <a:spLocks noGrp="1"/>
          </p:cNvSpPr>
          <p:nvPr>
            <p:ph idx="1"/>
          </p:nvPr>
        </p:nvSpPr>
        <p:spPr>
          <a:xfrm>
            <a:off x="838200" y="1825625"/>
            <a:ext cx="10515600" cy="4351338"/>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10" name="Прямоугольник 9">
            <a:extLst>
              <a:ext uri="{FF2B5EF4-FFF2-40B4-BE49-F238E27FC236}">
                <a16:creationId xmlns:a16="http://schemas.microsoft.com/office/drawing/2014/main" xmlns="" id="{8AF27442-62D0-4CA6-81B4-B7FDDA51A9A2}"/>
              </a:ext>
            </a:extLst>
          </p:cNvPr>
          <p:cNvSpPr/>
          <p:nvPr userDrawn="1"/>
        </p:nvSpPr>
        <p:spPr>
          <a:xfrm>
            <a:off x="0" y="0"/>
            <a:ext cx="12192000" cy="9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sp>
        <p:nvSpPr>
          <p:cNvPr id="11" name="Прямоугольник 10">
            <a:extLst>
              <a:ext uri="{FF2B5EF4-FFF2-40B4-BE49-F238E27FC236}">
                <a16:creationId xmlns:a16="http://schemas.microsoft.com/office/drawing/2014/main" xmlns="" id="{E1FD6AC4-0F96-4D40-B8AD-EF85E9EDE11D}"/>
              </a:ext>
            </a:extLst>
          </p:cNvPr>
          <p:cNvSpPr/>
          <p:nvPr userDrawn="1"/>
        </p:nvSpPr>
        <p:spPr>
          <a:xfrm>
            <a:off x="0" y="6759000"/>
            <a:ext cx="12192000" cy="9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grpSp>
        <p:nvGrpSpPr>
          <p:cNvPr id="12" name="Группа 11">
            <a:extLst>
              <a:ext uri="{FF2B5EF4-FFF2-40B4-BE49-F238E27FC236}">
                <a16:creationId xmlns:a16="http://schemas.microsoft.com/office/drawing/2014/main" xmlns="" id="{73640FF5-D492-4210-9DE4-D7B66426125F}"/>
              </a:ext>
            </a:extLst>
          </p:cNvPr>
          <p:cNvGrpSpPr/>
          <p:nvPr userDrawn="1"/>
        </p:nvGrpSpPr>
        <p:grpSpPr>
          <a:xfrm>
            <a:off x="9347250" y="37980"/>
            <a:ext cx="2844750" cy="286020"/>
            <a:chOff x="9347250" y="37980"/>
            <a:chExt cx="2844750" cy="286020"/>
          </a:xfrm>
          <a:solidFill>
            <a:schemeClr val="accent1"/>
          </a:solidFill>
        </p:grpSpPr>
        <p:sp>
          <p:nvSpPr>
            <p:cNvPr id="13" name="Прямоугольник 12">
              <a:extLst>
                <a:ext uri="{FF2B5EF4-FFF2-40B4-BE49-F238E27FC236}">
                  <a16:creationId xmlns:a16="http://schemas.microsoft.com/office/drawing/2014/main" xmlns="" id="{062B47E0-EF90-4ECC-A73E-6E5DA1F62FCD}"/>
                </a:ext>
              </a:extLst>
            </p:cNvPr>
            <p:cNvSpPr/>
            <p:nvPr userDrawn="1"/>
          </p:nvSpPr>
          <p:spPr>
            <a:xfrm>
              <a:off x="9651000" y="49500"/>
              <a:ext cx="2541000" cy="2745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1"/>
                </a:solidFill>
              </a:endParaRPr>
            </a:p>
          </p:txBody>
        </p:sp>
        <p:sp>
          <p:nvSpPr>
            <p:cNvPr id="14" name="Блок-схема: объединение 13">
              <a:extLst>
                <a:ext uri="{FF2B5EF4-FFF2-40B4-BE49-F238E27FC236}">
                  <a16:creationId xmlns:a16="http://schemas.microsoft.com/office/drawing/2014/main" xmlns="" id="{2FC4DE4B-558A-425B-A23E-B63E93533558}"/>
                </a:ext>
              </a:extLst>
            </p:cNvPr>
            <p:cNvSpPr/>
            <p:nvPr userDrawn="1"/>
          </p:nvSpPr>
          <p:spPr>
            <a:xfrm>
              <a:off x="9347250" y="37980"/>
              <a:ext cx="607500" cy="274500"/>
            </a:xfrm>
            <a:prstGeom prst="flowChartMerg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grpSp>
      <p:grpSp>
        <p:nvGrpSpPr>
          <p:cNvPr id="15" name="Группа 14">
            <a:extLst>
              <a:ext uri="{FF2B5EF4-FFF2-40B4-BE49-F238E27FC236}">
                <a16:creationId xmlns:a16="http://schemas.microsoft.com/office/drawing/2014/main" xmlns="" id="{D1C3AA05-E7C7-4C27-A908-2E47AFEBA600}"/>
              </a:ext>
            </a:extLst>
          </p:cNvPr>
          <p:cNvGrpSpPr/>
          <p:nvPr userDrawn="1"/>
        </p:nvGrpSpPr>
        <p:grpSpPr>
          <a:xfrm>
            <a:off x="-35250" y="6583500"/>
            <a:ext cx="2844750" cy="274500"/>
            <a:chOff x="-35250" y="6583500"/>
            <a:chExt cx="2844750" cy="274500"/>
          </a:xfrm>
          <a:solidFill>
            <a:schemeClr val="accent1"/>
          </a:solidFill>
        </p:grpSpPr>
        <p:sp>
          <p:nvSpPr>
            <p:cNvPr id="16" name="Прямоугольник 15">
              <a:extLst>
                <a:ext uri="{FF2B5EF4-FFF2-40B4-BE49-F238E27FC236}">
                  <a16:creationId xmlns:a16="http://schemas.microsoft.com/office/drawing/2014/main" xmlns="" id="{D94BF255-53E4-439B-83D0-7DE93A9900DD}"/>
                </a:ext>
              </a:extLst>
            </p:cNvPr>
            <p:cNvSpPr/>
            <p:nvPr userDrawn="1"/>
          </p:nvSpPr>
          <p:spPr>
            <a:xfrm>
              <a:off x="-35250" y="6583500"/>
              <a:ext cx="2541000" cy="2745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1"/>
                </a:solidFill>
              </a:endParaRPr>
            </a:p>
          </p:txBody>
        </p:sp>
        <p:sp>
          <p:nvSpPr>
            <p:cNvPr id="17" name="Блок-схема: объединение 16">
              <a:extLst>
                <a:ext uri="{FF2B5EF4-FFF2-40B4-BE49-F238E27FC236}">
                  <a16:creationId xmlns:a16="http://schemas.microsoft.com/office/drawing/2014/main" xmlns="" id="{E38044D4-D5F4-4E1E-8B74-E24D6E7B2929}"/>
                </a:ext>
              </a:extLst>
            </p:cNvPr>
            <p:cNvSpPr/>
            <p:nvPr userDrawn="1"/>
          </p:nvSpPr>
          <p:spPr>
            <a:xfrm rot="10800000">
              <a:off x="2202000" y="6583500"/>
              <a:ext cx="607500" cy="274500"/>
            </a:xfrm>
            <a:prstGeom prst="flowChartMerg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grpSp>
    </p:spTree>
    <p:extLst>
      <p:ext uri="{BB962C8B-B14F-4D97-AF65-F5344CB8AC3E}">
        <p14:creationId xmlns:p14="http://schemas.microsoft.com/office/powerpoint/2010/main" val="1819083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Пользовательский макет">
    <p:bg>
      <p:bgPr>
        <a:solidFill>
          <a:schemeClr val="bg1"/>
        </a:solidFill>
        <a:effectLst/>
      </p:bgPr>
    </p:bg>
    <p:spTree>
      <p:nvGrpSpPr>
        <p:cNvPr id="1" name=""/>
        <p:cNvGrpSpPr/>
        <p:nvPr/>
      </p:nvGrpSpPr>
      <p:grpSpPr>
        <a:xfrm>
          <a:off x="0" y="0"/>
          <a:ext cx="0" cy="0"/>
          <a:chOff x="0" y="0"/>
          <a:chExt cx="0" cy="0"/>
        </a:xfrm>
      </p:grpSpPr>
      <p:sp>
        <p:nvSpPr>
          <p:cNvPr id="16" name="Заголовок 11">
            <a:extLst>
              <a:ext uri="{FF2B5EF4-FFF2-40B4-BE49-F238E27FC236}">
                <a16:creationId xmlns:a16="http://schemas.microsoft.com/office/drawing/2014/main" xmlns="" id="{AC7B45C4-0029-484F-BC10-E13FF56236DF}"/>
              </a:ext>
            </a:extLst>
          </p:cNvPr>
          <p:cNvSpPr>
            <a:spLocks noGrp="1"/>
          </p:cNvSpPr>
          <p:nvPr>
            <p:ph type="title"/>
          </p:nvPr>
        </p:nvSpPr>
        <p:spPr>
          <a:xfrm>
            <a:off x="425450" y="234000"/>
            <a:ext cx="11341100" cy="1035000"/>
          </a:xfrm>
        </p:spPr>
        <p:txBody>
          <a:bodyPr/>
          <a:lstStyle>
            <a:lvl1pPr>
              <a:defRPr>
                <a:solidFill>
                  <a:schemeClr val="accent1"/>
                </a:solidFill>
              </a:defRPr>
            </a:lvl1pPr>
          </a:lstStyle>
          <a:p>
            <a:r>
              <a:rPr lang="ru-RU" dirty="0"/>
              <a:t>Образец заголовка</a:t>
            </a:r>
          </a:p>
        </p:txBody>
      </p:sp>
      <p:sp>
        <p:nvSpPr>
          <p:cNvPr id="17" name="Рисунок 2">
            <a:extLst>
              <a:ext uri="{FF2B5EF4-FFF2-40B4-BE49-F238E27FC236}">
                <a16:creationId xmlns:a16="http://schemas.microsoft.com/office/drawing/2014/main" xmlns="" id="{F8FF044D-1DB9-4B7C-9D24-F0D3A3DD3C0C}"/>
              </a:ext>
            </a:extLst>
          </p:cNvPr>
          <p:cNvSpPr>
            <a:spLocks noGrp="1"/>
          </p:cNvSpPr>
          <p:nvPr>
            <p:ph type="pic" sz="quarter" idx="13"/>
          </p:nvPr>
        </p:nvSpPr>
        <p:spPr>
          <a:xfrm>
            <a:off x="425450" y="2303463"/>
            <a:ext cx="4005550" cy="1620837"/>
          </a:xfrm>
        </p:spPr>
        <p:txBody>
          <a:bodyPr/>
          <a:lstStyle>
            <a:lvl1pPr>
              <a:defRPr>
                <a:solidFill>
                  <a:schemeClr val="accent1"/>
                </a:solidFill>
              </a:defRPr>
            </a:lvl1pPr>
          </a:lstStyle>
          <a:p>
            <a:endParaRPr lang="ru-RU"/>
          </a:p>
        </p:txBody>
      </p:sp>
      <p:sp>
        <p:nvSpPr>
          <p:cNvPr id="18" name="Рисунок 2">
            <a:extLst>
              <a:ext uri="{FF2B5EF4-FFF2-40B4-BE49-F238E27FC236}">
                <a16:creationId xmlns:a16="http://schemas.microsoft.com/office/drawing/2014/main" xmlns="" id="{738784A2-81B9-4C54-8F48-52CB72EF9714}"/>
              </a:ext>
            </a:extLst>
          </p:cNvPr>
          <p:cNvSpPr>
            <a:spLocks noGrp="1"/>
          </p:cNvSpPr>
          <p:nvPr>
            <p:ph type="pic" sz="quarter" idx="14"/>
          </p:nvPr>
        </p:nvSpPr>
        <p:spPr>
          <a:xfrm>
            <a:off x="4595341" y="2303463"/>
            <a:ext cx="4005550" cy="1620837"/>
          </a:xfrm>
        </p:spPr>
        <p:txBody>
          <a:bodyPr/>
          <a:lstStyle>
            <a:lvl1pPr>
              <a:defRPr>
                <a:solidFill>
                  <a:schemeClr val="accent1"/>
                </a:solidFill>
              </a:defRPr>
            </a:lvl1pPr>
          </a:lstStyle>
          <a:p>
            <a:endParaRPr lang="ru-RU"/>
          </a:p>
        </p:txBody>
      </p:sp>
      <p:sp>
        <p:nvSpPr>
          <p:cNvPr id="19" name="Рисунок 2">
            <a:extLst>
              <a:ext uri="{FF2B5EF4-FFF2-40B4-BE49-F238E27FC236}">
                <a16:creationId xmlns:a16="http://schemas.microsoft.com/office/drawing/2014/main" xmlns="" id="{21C4B4FC-EB7C-4B83-9B03-36AC76ADC66E}"/>
              </a:ext>
            </a:extLst>
          </p:cNvPr>
          <p:cNvSpPr>
            <a:spLocks noGrp="1"/>
          </p:cNvSpPr>
          <p:nvPr>
            <p:ph type="pic" sz="quarter" idx="15"/>
          </p:nvPr>
        </p:nvSpPr>
        <p:spPr>
          <a:xfrm>
            <a:off x="8761675" y="2303463"/>
            <a:ext cx="3004875" cy="1620837"/>
          </a:xfrm>
        </p:spPr>
        <p:txBody>
          <a:bodyPr/>
          <a:lstStyle>
            <a:lvl1pPr>
              <a:defRPr>
                <a:solidFill>
                  <a:schemeClr val="accent1"/>
                </a:solidFill>
              </a:defRPr>
            </a:lvl1pPr>
          </a:lstStyle>
          <a:p>
            <a:endParaRPr lang="ru-RU"/>
          </a:p>
        </p:txBody>
      </p:sp>
      <p:sp>
        <p:nvSpPr>
          <p:cNvPr id="20" name="Рисунок 2">
            <a:extLst>
              <a:ext uri="{FF2B5EF4-FFF2-40B4-BE49-F238E27FC236}">
                <a16:creationId xmlns:a16="http://schemas.microsoft.com/office/drawing/2014/main" xmlns="" id="{FC421DAD-9956-40BC-B396-121BDF52207E}"/>
              </a:ext>
            </a:extLst>
          </p:cNvPr>
          <p:cNvSpPr>
            <a:spLocks noGrp="1"/>
          </p:cNvSpPr>
          <p:nvPr>
            <p:ph type="pic" sz="quarter" idx="16"/>
          </p:nvPr>
        </p:nvSpPr>
        <p:spPr>
          <a:xfrm>
            <a:off x="425450" y="4058163"/>
            <a:ext cx="3004875" cy="1620837"/>
          </a:xfrm>
        </p:spPr>
        <p:txBody>
          <a:bodyPr/>
          <a:lstStyle>
            <a:lvl1pPr>
              <a:defRPr>
                <a:solidFill>
                  <a:schemeClr val="accent1"/>
                </a:solidFill>
              </a:defRPr>
            </a:lvl1pPr>
          </a:lstStyle>
          <a:p>
            <a:endParaRPr lang="ru-RU"/>
          </a:p>
        </p:txBody>
      </p:sp>
      <p:sp>
        <p:nvSpPr>
          <p:cNvPr id="21" name="Рисунок 2">
            <a:extLst>
              <a:ext uri="{FF2B5EF4-FFF2-40B4-BE49-F238E27FC236}">
                <a16:creationId xmlns:a16="http://schemas.microsoft.com/office/drawing/2014/main" xmlns="" id="{0596AFFC-6327-4316-8A52-555C5499A3E5}"/>
              </a:ext>
            </a:extLst>
          </p:cNvPr>
          <p:cNvSpPr>
            <a:spLocks noGrp="1"/>
          </p:cNvSpPr>
          <p:nvPr>
            <p:ph type="pic" sz="quarter" idx="17"/>
          </p:nvPr>
        </p:nvSpPr>
        <p:spPr>
          <a:xfrm>
            <a:off x="3606109" y="4058163"/>
            <a:ext cx="4005550" cy="1620837"/>
          </a:xfrm>
        </p:spPr>
        <p:txBody>
          <a:bodyPr/>
          <a:lstStyle>
            <a:lvl1pPr>
              <a:defRPr>
                <a:solidFill>
                  <a:schemeClr val="accent1"/>
                </a:solidFill>
              </a:defRPr>
            </a:lvl1pPr>
          </a:lstStyle>
          <a:p>
            <a:endParaRPr lang="ru-RU"/>
          </a:p>
        </p:txBody>
      </p:sp>
      <p:sp>
        <p:nvSpPr>
          <p:cNvPr id="22" name="Рисунок 2">
            <a:extLst>
              <a:ext uri="{FF2B5EF4-FFF2-40B4-BE49-F238E27FC236}">
                <a16:creationId xmlns:a16="http://schemas.microsoft.com/office/drawing/2014/main" xmlns="" id="{709A8CBC-B10E-4729-8664-C17D4F6947A6}"/>
              </a:ext>
            </a:extLst>
          </p:cNvPr>
          <p:cNvSpPr>
            <a:spLocks noGrp="1"/>
          </p:cNvSpPr>
          <p:nvPr>
            <p:ph type="pic" sz="quarter" idx="18"/>
          </p:nvPr>
        </p:nvSpPr>
        <p:spPr>
          <a:xfrm>
            <a:off x="7776000" y="4058163"/>
            <a:ext cx="4005550" cy="1620837"/>
          </a:xfrm>
        </p:spPr>
        <p:txBody>
          <a:bodyPr/>
          <a:lstStyle>
            <a:lvl1pPr>
              <a:defRPr>
                <a:solidFill>
                  <a:schemeClr val="accent1"/>
                </a:solidFill>
              </a:defRPr>
            </a:lvl1pPr>
          </a:lstStyle>
          <a:p>
            <a:endParaRPr lang="ru-RU"/>
          </a:p>
        </p:txBody>
      </p:sp>
      <p:sp>
        <p:nvSpPr>
          <p:cNvPr id="23" name="Текст 4">
            <a:extLst>
              <a:ext uri="{FF2B5EF4-FFF2-40B4-BE49-F238E27FC236}">
                <a16:creationId xmlns:a16="http://schemas.microsoft.com/office/drawing/2014/main" xmlns="" id="{05550F69-FB7F-4160-902B-8FE3C5C275BB}"/>
              </a:ext>
            </a:extLst>
          </p:cNvPr>
          <p:cNvSpPr>
            <a:spLocks noGrp="1"/>
          </p:cNvSpPr>
          <p:nvPr>
            <p:ph type="body" sz="quarter" idx="19"/>
          </p:nvPr>
        </p:nvSpPr>
        <p:spPr>
          <a:xfrm>
            <a:off x="439739" y="1493838"/>
            <a:ext cx="11341100" cy="627062"/>
          </a:xfrm>
        </p:spPr>
        <p:txBody>
          <a:bodyPr/>
          <a:lstStyle>
            <a:lvl1pPr marL="0" indent="0">
              <a:buNone/>
              <a:defRPr>
                <a:solidFill>
                  <a:schemeClr val="accent1"/>
                </a:solidFill>
              </a:defRPr>
            </a:lvl1pPr>
            <a:lvl2pPr marL="457200" indent="0">
              <a:buNone/>
              <a:defRPr>
                <a:solidFill>
                  <a:schemeClr val="accent1"/>
                </a:solidFill>
              </a:defRPr>
            </a:lvl2pPr>
            <a:lvl3pPr marL="914400" indent="0">
              <a:buNone/>
              <a:defRPr>
                <a:solidFill>
                  <a:schemeClr val="accent1"/>
                </a:solidFill>
              </a:defRPr>
            </a:lvl3pPr>
            <a:lvl4pPr marL="1371600" indent="0">
              <a:buNone/>
              <a:defRPr>
                <a:solidFill>
                  <a:schemeClr val="accent1"/>
                </a:solidFill>
              </a:defRPr>
            </a:lvl4pPr>
            <a:lvl5pPr marL="1828800" indent="0">
              <a:buNone/>
              <a:defRPr>
                <a:solidFill>
                  <a:schemeClr val="accent1"/>
                </a:solidFill>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extLst>
      <p:ext uri="{BB962C8B-B14F-4D97-AF65-F5344CB8AC3E}">
        <p14:creationId xmlns:p14="http://schemas.microsoft.com/office/powerpoint/2010/main" val="2770359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s://presentation-creation.ru/"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48E8430-DDB9-4451-9D36-B3AF2E7697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xmlns="" id="{CBE93D94-3035-46FC-A88F-4C3D803A53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6FC1E060-1FC4-4335-BB7B-E97E627FA9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93E2BF-9ADC-477C-B985-ED6A3FE2C52E}" type="datetimeFigureOut">
              <a:rPr lang="ru-RU" smtClean="0"/>
              <a:t>04.04.2024</a:t>
            </a:fld>
            <a:endParaRPr lang="ru-RU"/>
          </a:p>
        </p:txBody>
      </p:sp>
      <p:sp>
        <p:nvSpPr>
          <p:cNvPr id="5" name="Нижний колонтитул 4">
            <a:extLst>
              <a:ext uri="{FF2B5EF4-FFF2-40B4-BE49-F238E27FC236}">
                <a16:creationId xmlns:a16="http://schemas.microsoft.com/office/drawing/2014/main" xmlns="" id="{66DED04A-12F8-4119-ACB5-AA522965E3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xmlns="" id="{8DF0D0D2-7346-4BE2-B3F5-7DE8403A21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7424E6-770A-4943-8DFB-C07B33ECB3B4}" type="slidenum">
              <a:rPr lang="ru-RU" smtClean="0"/>
              <a:t>‹#›</a:t>
            </a:fld>
            <a:endParaRPr lang="ru-RU"/>
          </a:p>
        </p:txBody>
      </p:sp>
      <p:pic>
        <p:nvPicPr>
          <p:cNvPr id="7" name="Рисунок 6">
            <a:hlinkClick r:id="rId21"/>
            <a:extLst>
              <a:ext uri="{FF2B5EF4-FFF2-40B4-BE49-F238E27FC236}">
                <a16:creationId xmlns:a16="http://schemas.microsoft.com/office/drawing/2014/main" xmlns="" id="{43780347-ADC3-4039-95E5-9DAF405C2D48}"/>
              </a:ext>
            </a:extLst>
          </p:cNvPr>
          <p:cNvPicPr>
            <a:picLocks noChangeAspect="1"/>
          </p:cNvPicPr>
          <p:nvPr/>
        </p:nvPicPr>
        <p:blipFill>
          <a:blip r:embed="rId22">
            <a:extLst>
              <a:ext uri="{28A0092B-C50C-407E-A947-70E740481C1C}">
                <a14:useLocalDpi xmlns:a14="http://schemas.microsoft.com/office/drawing/2010/main"/>
              </a:ext>
            </a:extLst>
          </a:blip>
          <a:stretch>
            <a:fillRect/>
          </a:stretch>
        </p:blipFill>
        <p:spPr>
          <a:xfrm>
            <a:off x="-1194000" y="367393"/>
            <a:ext cx="757762" cy="757762"/>
          </a:xfrm>
          <a:prstGeom prst="rect">
            <a:avLst/>
          </a:prstGeom>
        </p:spPr>
      </p:pic>
    </p:spTree>
    <p:extLst>
      <p:ext uri="{BB962C8B-B14F-4D97-AF65-F5344CB8AC3E}">
        <p14:creationId xmlns:p14="http://schemas.microsoft.com/office/powerpoint/2010/main" val="2805689072"/>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5" r:id="rId3"/>
    <p:sldLayoutId id="2147483667" r:id="rId4"/>
    <p:sldLayoutId id="2147483666" r:id="rId5"/>
    <p:sldLayoutId id="2147483661" r:id="rId6"/>
    <p:sldLayoutId id="2147483662" r:id="rId7"/>
    <p:sldLayoutId id="2147483663" r:id="rId8"/>
    <p:sldLayoutId id="2147483664" r:id="rId9"/>
    <p:sldLayoutId id="2147483650" r:id="rId10"/>
    <p:sldLayoutId id="2147483651" r:id="rId11"/>
    <p:sldLayoutId id="2147483652" r:id="rId12"/>
    <p:sldLayoutId id="2147483653" r:id="rId13"/>
    <p:sldLayoutId id="2147483654" r:id="rId14"/>
    <p:sldLayoutId id="2147483655" r:id="rId15"/>
    <p:sldLayoutId id="2147483656" r:id="rId16"/>
    <p:sldLayoutId id="2147483657" r:id="rId17"/>
    <p:sldLayoutId id="2147483658" r:id="rId18"/>
    <p:sldLayoutId id="2147483659" r:id="rId1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adilet.zan.kz/kaz/docs/P2100000726" TargetMode="External"/><Relationship Id="rId3" Type="http://schemas.openxmlformats.org/officeDocument/2006/relationships/hyperlink" Target="https://adilet.zan.kz/kaz/docs/V2200029031" TargetMode="External"/><Relationship Id="rId7" Type="http://schemas.openxmlformats.org/officeDocument/2006/relationships/hyperlink" Target="https://adilet.zan.kz/kaz/docs/V2200030654" TargetMode="External"/><Relationship Id="rId2" Type="http://schemas.openxmlformats.org/officeDocument/2006/relationships/hyperlink" Target="https://adilet.zan.kz/kaz/docs/" TargetMode="External"/><Relationship Id="rId1" Type="http://schemas.openxmlformats.org/officeDocument/2006/relationships/slideLayout" Target="../slideLayouts/slideLayout2.xml"/><Relationship Id="rId6" Type="http://schemas.openxmlformats.org/officeDocument/2006/relationships/hyperlink" Target="https://adilet.zan.kz/kaz/docs/V2200029767" TargetMode="External"/><Relationship Id="rId5" Type="http://schemas.openxmlformats.org/officeDocument/2006/relationships/hyperlink" Target="https://adilet.zan.kz/kaz/docs/V2200029916" TargetMode="External"/><Relationship Id="rId10" Type="http://schemas.openxmlformats.org/officeDocument/2006/relationships/hyperlink" Target="https://adilet.zan.kz/kaz/docs/V2000020708" TargetMode="External"/><Relationship Id="rId4" Type="http://schemas.openxmlformats.org/officeDocument/2006/relationships/hyperlink" Target="https://adilet.zan.kz/kaz/docs/V2200029136" TargetMode="External"/><Relationship Id="rId9" Type="http://schemas.openxmlformats.org/officeDocument/2006/relationships/hyperlink" Target="https://adilet.zan.kz/kaz/docs/V2300032306"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adilet.zan.kz/kaz/docs/V1200007495" TargetMode="External"/><Relationship Id="rId3" Type="http://schemas.openxmlformats.org/officeDocument/2006/relationships/hyperlink" Target="https://adilet.zan.kz/kaz/docs/V1700016138" TargetMode="External"/><Relationship Id="rId7" Type="http://schemas.openxmlformats.org/officeDocument/2006/relationships/hyperlink" Target="https://adilet.zan.kz/kaz/docs/V2100025128" TargetMode="External"/><Relationship Id="rId2" Type="http://schemas.openxmlformats.org/officeDocument/2006/relationships/hyperlink" Target="https://adilet.zan.kz/kaz/docs/V2200029329" TargetMode="External"/><Relationship Id="rId1" Type="http://schemas.openxmlformats.org/officeDocument/2006/relationships/slideLayout" Target="../slideLayouts/slideLayout2.xml"/><Relationship Id="rId6" Type="http://schemas.openxmlformats.org/officeDocument/2006/relationships/hyperlink" Target="https://adilet.zan.kz/kaz/docs/V1500011716" TargetMode="External"/><Relationship Id="rId5" Type="http://schemas.openxmlformats.org/officeDocument/2006/relationships/hyperlink" Target="https://adilet.zan.kz/kaz/docs/V1600013317" TargetMode="External"/><Relationship Id="rId4" Type="http://schemas.openxmlformats.org/officeDocument/2006/relationships/hyperlink" Target="https://adilet.zan.kz/kaz/docs/V1600013272" TargetMode="External"/><Relationship Id="rId9" Type="http://schemas.openxmlformats.org/officeDocument/2006/relationships/hyperlink" Target="https://online.zakon.kz/Document/?doc_id=31730757"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adilet.zan.kz/rus/docs/" TargetMode="External"/><Relationship Id="rId3" Type="http://schemas.openxmlformats.org/officeDocument/2006/relationships/hyperlink" Target="https://adilet.zan.kz/kaz/docs/V2000020317" TargetMode="External"/><Relationship Id="rId7" Type="http://schemas.openxmlformats.org/officeDocument/2006/relationships/hyperlink" Target="https://adilet.zan.kz/kaz/docs/V1600013418" TargetMode="External"/><Relationship Id="rId12" Type="http://schemas.openxmlformats.org/officeDocument/2006/relationships/hyperlink" Target="https://adilet.zan.kz/kaz/docs/V1600013085" TargetMode="External"/><Relationship Id="rId2" Type="http://schemas.openxmlformats.org/officeDocument/2006/relationships/hyperlink" Target="https://adilet.zan.kz/kaz/docs/" TargetMode="External"/><Relationship Id="rId1" Type="http://schemas.openxmlformats.org/officeDocument/2006/relationships/slideLayout" Target="../slideLayouts/slideLayout2.xml"/><Relationship Id="rId6" Type="http://schemas.openxmlformats.org/officeDocument/2006/relationships/hyperlink" Target="https://adilet.zan.kz/kaz/docs/V2100023890" TargetMode="External"/><Relationship Id="rId11" Type="http://schemas.openxmlformats.org/officeDocument/2006/relationships/hyperlink" Target="https://adilet.zan.kz/kaz/docs/V1600013420" TargetMode="External"/><Relationship Id="rId5" Type="http://schemas.openxmlformats.org/officeDocument/2006/relationships/hyperlink" Target="https://adilet.zan.kz/kaz/docs/V2000020292" TargetMode="External"/><Relationship Id="rId10" Type="http://schemas.openxmlformats.org/officeDocument/2006/relationships/hyperlink" Target="https://adilet.zan.kz/kaz/docs/V15H0010279" TargetMode="External"/><Relationship Id="rId4" Type="http://schemas.openxmlformats.org/officeDocument/2006/relationships/hyperlink" Target="https://adilet.zan.kz/kaz/docs/V1500010768" TargetMode="External"/><Relationship Id="rId9" Type="http://schemas.openxmlformats.org/officeDocument/2006/relationships/hyperlink" Target="https://adilet.zan.kz/rus/docs/V2200029446"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online.zakon.kz/Docu" TargetMode="External"/><Relationship Id="rId3" Type="http://schemas.openxmlformats.org/officeDocument/2006/relationships/hyperlink" Target="https://adilet.zan.kz/kaz/docs/V1800017553" TargetMode="External"/><Relationship Id="rId7" Type="http://schemas.openxmlformats.org/officeDocument/2006/relationships/hyperlink" Target="https://adilet.zan.kz/rus/docs/V1100007355" TargetMode="External"/><Relationship Id="rId12" Type="http://schemas.openxmlformats.org/officeDocument/2006/relationships/hyperlink" Target="https://adilet.zan.kz/rus/docs/V2200026513/compare" TargetMode="External"/><Relationship Id="rId2" Type="http://schemas.openxmlformats.org/officeDocument/2006/relationships/hyperlink" Target="https://adilet.zan.kz/kaz/docs/" TargetMode="External"/><Relationship Id="rId1" Type="http://schemas.openxmlformats.org/officeDocument/2006/relationships/slideLayout" Target="../slideLayouts/slideLayout2.xml"/><Relationship Id="rId6" Type="http://schemas.openxmlformats.org/officeDocument/2006/relationships/hyperlink" Target="https://adilet.zan.kz/rus/docs/" TargetMode="External"/><Relationship Id="rId11" Type="http://schemas.openxmlformats.org/officeDocument/2006/relationships/hyperlink" Target="https://adilet.zan.kz/rus/docs/V2200026618/compare" TargetMode="External"/><Relationship Id="rId5" Type="http://schemas.openxmlformats.org/officeDocument/2006/relationships/hyperlink" Target="https://adilet.zan.kz/kaz/docs/V2200028915" TargetMode="External"/><Relationship Id="rId10" Type="http://schemas.openxmlformats.org/officeDocument/2006/relationships/hyperlink" Target="https://adilet.zan.kz/rus/docs/V2200027414" TargetMode="External"/><Relationship Id="rId4" Type="http://schemas.openxmlformats.org/officeDocument/2006/relationships/hyperlink" Target="https://adilet.zan.kz/kaz/docs/V1600013067" TargetMode="External"/><Relationship Id="rId9" Type="http://schemas.openxmlformats.org/officeDocument/2006/relationships/hyperlink" Target="https://online.zakon.kz/Document/?doc_id=3743178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3.xml"/><Relationship Id="rId5" Type="http://schemas.openxmlformats.org/officeDocument/2006/relationships/image" Target="../media/image8.gif"/><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hyperlink" Target="https://www.livescience.com/43296-what-is-stemeducation.html"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mal\Desktop\image_l (1).jpg"/>
          <p:cNvPicPr>
            <a:picLocks noGrp="1" noChangeAspect="1" noChangeArrowheads="1"/>
          </p:cNvPicPr>
          <p:nvPr>
            <p:ph type="pic" sz="quarter" idx="10"/>
          </p:nvPr>
        </p:nvPicPr>
        <p:blipFill>
          <a:blip r:embed="rId2">
            <a:extLst>
              <a:ext uri="{28A0092B-C50C-407E-A947-70E740481C1C}">
                <a14:useLocalDpi xmlns:a14="http://schemas.microsoft.com/office/drawing/2010/main" val="0"/>
              </a:ext>
            </a:extLst>
          </a:blip>
          <a:srcRect l="4474" r="4474"/>
          <a:stretch>
            <a:fillRect/>
          </a:stretch>
        </p:blipFill>
        <p:spPr bwMode="auto">
          <a:xfrm>
            <a:off x="7005638" y="9000"/>
            <a:ext cx="5186362" cy="2745000"/>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5">
            <a:extLst>
              <a:ext uri="{FF2B5EF4-FFF2-40B4-BE49-F238E27FC236}">
                <a16:creationId xmlns:a16="http://schemas.microsoft.com/office/drawing/2014/main" xmlns="" id="{7194A4E3-5AD2-417E-8A8A-F82C06AC8403}"/>
              </a:ext>
            </a:extLst>
          </p:cNvPr>
          <p:cNvSpPr>
            <a:spLocks noGrp="1"/>
          </p:cNvSpPr>
          <p:nvPr>
            <p:ph type="title"/>
          </p:nvPr>
        </p:nvSpPr>
        <p:spPr/>
        <p:txBody>
          <a:bodyPr>
            <a:normAutofit/>
          </a:bodyPr>
          <a:lstStyle/>
          <a:p>
            <a:pPr lvl="0" algn="ctr" defTabSz="457200">
              <a:lnSpc>
                <a:spcPct val="100000"/>
              </a:lnSpc>
              <a:spcBef>
                <a:spcPts val="600"/>
              </a:spcBef>
              <a:spcAft>
                <a:spcPts val="600"/>
              </a:spcAft>
            </a:pPr>
            <a:r>
              <a:rPr lang="en-US" altLang="kk-KZ" sz="2800" dirty="0" smtClean="0">
                <a:solidFill>
                  <a:srgbClr val="FFC000"/>
                </a:solidFill>
                <a:latin typeface="Arial" panose="020B0604020202020204" pitchFamily="34" charset="0"/>
                <a:ea typeface="+mn-ea"/>
                <a:cs typeface="Angsana New" panose="02020603050405020304" pitchFamily="18" charset="-34"/>
              </a:rPr>
              <a:t/>
            </a:r>
            <a:br>
              <a:rPr lang="en-US" altLang="kk-KZ" sz="2800" dirty="0" smtClean="0">
                <a:solidFill>
                  <a:srgbClr val="FFC000"/>
                </a:solidFill>
                <a:latin typeface="Arial" panose="020B0604020202020204" pitchFamily="34" charset="0"/>
                <a:ea typeface="+mn-ea"/>
                <a:cs typeface="Angsana New" panose="02020603050405020304" pitchFamily="18" charset="-34"/>
              </a:rPr>
            </a:br>
            <a:endParaRPr lang="ru-RU" dirty="0">
              <a:solidFill>
                <a:schemeClr val="accent2">
                  <a:lumMod val="75000"/>
                </a:schemeClr>
              </a:solidFill>
            </a:endParaRPr>
          </a:p>
        </p:txBody>
      </p:sp>
      <p:sp>
        <p:nvSpPr>
          <p:cNvPr id="14" name="Текст 11">
            <a:extLst>
              <a:ext uri="{FF2B5EF4-FFF2-40B4-BE49-F238E27FC236}">
                <a16:creationId xmlns:a16="http://schemas.microsoft.com/office/drawing/2014/main" xmlns="" id="{CAE7D754-7D65-49B0-A3EE-82146EF43286}"/>
              </a:ext>
            </a:extLst>
          </p:cNvPr>
          <p:cNvSpPr>
            <a:spLocks noGrp="1"/>
          </p:cNvSpPr>
          <p:nvPr>
            <p:ph type="body" sz="quarter" idx="11"/>
          </p:nvPr>
        </p:nvSpPr>
        <p:spPr>
          <a:xfrm>
            <a:off x="665162" y="2394000"/>
            <a:ext cx="6285838" cy="3809950"/>
          </a:xfrm>
        </p:spPr>
        <p:txBody>
          <a:bodyPr>
            <a:normAutofit/>
          </a:bodyPr>
          <a:lstStyle/>
          <a:p>
            <a:pPr marL="0" indent="0" algn="ctr">
              <a:buNone/>
            </a:pPr>
            <a:endParaRPr lang="kk-KZ" altLang="kk-KZ" sz="4000" b="1" dirty="0" smtClean="0">
              <a:solidFill>
                <a:srgbClr val="0378A6">
                  <a:lumMod val="75000"/>
                </a:srgbClr>
              </a:solidFill>
              <a:latin typeface="Arial" panose="020B0604020202020204" pitchFamily="34" charset="0"/>
              <a:ea typeface="+mj-ea"/>
              <a:cs typeface="Angsana New" panose="02020603050405020304" pitchFamily="18" charset="-34"/>
            </a:endParaRPr>
          </a:p>
          <a:p>
            <a:pPr marL="0" indent="0" algn="ctr">
              <a:buNone/>
            </a:pPr>
            <a:r>
              <a:rPr lang="kk-KZ" altLang="kk-KZ" sz="4000" b="1" dirty="0" smtClean="0">
                <a:solidFill>
                  <a:srgbClr val="0378A6">
                    <a:lumMod val="75000"/>
                  </a:srgbClr>
                </a:solidFill>
                <a:latin typeface="Arial" panose="020B0604020202020204" pitchFamily="34" charset="0"/>
                <a:ea typeface="+mj-ea"/>
                <a:cs typeface="Angsana New" panose="02020603050405020304" pitchFamily="18" charset="-34"/>
              </a:rPr>
              <a:t>Оқу </a:t>
            </a:r>
            <a:r>
              <a:rPr lang="kk-KZ" altLang="kk-KZ" sz="4000" b="1" dirty="0">
                <a:solidFill>
                  <a:srgbClr val="0378A6">
                    <a:lumMod val="75000"/>
                  </a:srgbClr>
                </a:solidFill>
                <a:latin typeface="Arial" panose="020B0604020202020204" pitchFamily="34" charset="0"/>
                <a:ea typeface="+mj-ea"/>
                <a:cs typeface="Angsana New" panose="02020603050405020304" pitchFamily="18" charset="-34"/>
              </a:rPr>
              <a:t>процесін ұйымдастыру бойынша нормативтік-құқықтық актілер </a:t>
            </a:r>
            <a:r>
              <a:rPr lang="kk-KZ" altLang="kk-KZ" sz="4800" b="1" dirty="0">
                <a:solidFill>
                  <a:srgbClr val="0378A6">
                    <a:lumMod val="75000"/>
                  </a:srgbClr>
                </a:solidFill>
                <a:latin typeface="Arial" panose="020B0604020202020204" pitchFamily="34" charset="0"/>
                <a:ea typeface="+mj-ea"/>
                <a:cs typeface="Angsana New" panose="02020603050405020304" pitchFamily="18" charset="-34"/>
              </a:rPr>
              <a:t/>
            </a:r>
            <a:br>
              <a:rPr lang="kk-KZ" altLang="kk-KZ" sz="4800" b="1" dirty="0">
                <a:solidFill>
                  <a:srgbClr val="0378A6">
                    <a:lumMod val="75000"/>
                  </a:srgbClr>
                </a:solidFill>
                <a:latin typeface="Arial" panose="020B0604020202020204" pitchFamily="34" charset="0"/>
                <a:ea typeface="+mj-ea"/>
                <a:cs typeface="Angsana New" panose="02020603050405020304" pitchFamily="18" charset="-34"/>
              </a:rPr>
            </a:br>
            <a:endParaRPr lang="en-US" sz="4800" dirty="0"/>
          </a:p>
          <a:p>
            <a:pPr marL="0" indent="0">
              <a:buNone/>
            </a:pPr>
            <a:endParaRPr lang="en-US" sz="1800" dirty="0">
              <a:solidFill>
                <a:schemeClr val="accent1"/>
              </a:solidFill>
            </a:endParaRPr>
          </a:p>
        </p:txBody>
      </p:sp>
      <p:pic>
        <p:nvPicPr>
          <p:cNvPr id="1029" name="Picture 5"/>
          <p:cNvPicPr>
            <a:picLocks noGrp="1" noChangeAspect="1" noChangeArrowheads="1"/>
          </p:cNvPicPr>
          <p:nvPr>
            <p:ph type="pic" sz="quarter" idx="12"/>
          </p:nvPr>
        </p:nvPicPr>
        <p:blipFill>
          <a:blip r:embed="rId3" cstate="print">
            <a:extLst>
              <a:ext uri="{28A0092B-C50C-407E-A947-70E740481C1C}">
                <a14:useLocalDpi xmlns:a14="http://schemas.microsoft.com/office/drawing/2010/main" val="0"/>
              </a:ext>
            </a:extLst>
          </a:blip>
          <a:srcRect t="6296" b="6296"/>
          <a:stretch>
            <a:fillRect/>
          </a:stretch>
        </p:blipFill>
        <p:spPr bwMode="auto">
          <a:xfrm>
            <a:off x="7106637" y="2754001"/>
            <a:ext cx="5085363" cy="27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Овал 7"/>
          <p:cNvSpPr/>
          <p:nvPr/>
        </p:nvSpPr>
        <p:spPr>
          <a:xfrm>
            <a:off x="561000" y="459000"/>
            <a:ext cx="1935000" cy="171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457200"/>
            <a:r>
              <a:rPr lang="ru-RU" sz="1400" dirty="0">
                <a:solidFill>
                  <a:schemeClr val="tx2">
                    <a:lumMod val="60000"/>
                    <a:lumOff val="40000"/>
                  </a:schemeClr>
                </a:solidFill>
                <a:latin typeface="Times New Roman" pitchFamily="18" charset="0"/>
                <a:cs typeface="Times New Roman" pitchFamily="18" charset="0"/>
              </a:rPr>
              <a:t>ТҮРКІСТАН ОБЛЫСЫ БІЛІМ БЕРУДІ ДАМЫТУ ОРТАЛЫ</a:t>
            </a:r>
            <a:r>
              <a:rPr lang="kk-KZ" sz="1400" dirty="0">
                <a:solidFill>
                  <a:schemeClr val="tx2">
                    <a:lumMod val="60000"/>
                    <a:lumOff val="40000"/>
                  </a:schemeClr>
                </a:solidFill>
                <a:latin typeface="Times New Roman" pitchFamily="18" charset="0"/>
                <a:cs typeface="Times New Roman" pitchFamily="18" charset="0"/>
              </a:rPr>
              <a:t>Ғ</a:t>
            </a:r>
            <a:r>
              <a:rPr lang="ru-RU" sz="1400" dirty="0">
                <a:solidFill>
                  <a:schemeClr val="tx2">
                    <a:lumMod val="60000"/>
                    <a:lumOff val="40000"/>
                  </a:schemeClr>
                </a:solidFill>
                <a:latin typeface="Times New Roman" pitchFamily="18" charset="0"/>
                <a:cs typeface="Times New Roman" pitchFamily="18" charset="0"/>
              </a:rPr>
              <a:t>Ы</a:t>
            </a:r>
          </a:p>
        </p:txBody>
      </p:sp>
      <p:sp>
        <p:nvSpPr>
          <p:cNvPr id="19" name="Овал 18"/>
          <p:cNvSpPr/>
          <p:nvPr/>
        </p:nvSpPr>
        <p:spPr>
          <a:xfrm>
            <a:off x="2946000" y="526384"/>
            <a:ext cx="1800000" cy="15075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Овал 19"/>
          <p:cNvSpPr/>
          <p:nvPr/>
        </p:nvSpPr>
        <p:spPr>
          <a:xfrm>
            <a:off x="5061000" y="459000"/>
            <a:ext cx="1845000" cy="1710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200" dirty="0">
                <a:solidFill>
                  <a:schemeClr val="tx2">
                    <a:lumMod val="60000"/>
                    <a:lumOff val="40000"/>
                  </a:schemeClr>
                </a:solidFill>
                <a:latin typeface="Times New Roman" pitchFamily="18" charset="0"/>
                <a:cs typeface="Times New Roman" pitchFamily="18" charset="0"/>
              </a:rPr>
              <a:t>ИННОВАЦИЯ ЖӘНЕ СТРАТЕГИЯЛЫҚ ЖОСПАРЛАУ КАФЕДРАС</a:t>
            </a:r>
            <a:endParaRPr lang="ru-RU" dirty="0">
              <a:solidFill>
                <a:schemeClr val="tx2">
                  <a:lumMod val="60000"/>
                  <a:lumOff val="40000"/>
                </a:schemeClr>
              </a:solidFill>
            </a:endParaRPr>
          </a:p>
        </p:txBody>
      </p:sp>
      <p:pic>
        <p:nvPicPr>
          <p:cNvPr id="21" name="Рисунок 20" descr="C:\Users\user\Downloads\983f9012-2c1c-4a58-b32d-5fdcd5650654.jpg"/>
          <p:cNvPicPr/>
          <p:nvPr/>
        </p:nvPicPr>
        <p:blipFill>
          <a:blip r:embed="rId4" cstate="print">
            <a:extLst/>
          </a:blip>
          <a:srcRect/>
          <a:stretch>
            <a:fillRect/>
          </a:stretch>
        </p:blipFill>
        <p:spPr bwMode="auto">
          <a:xfrm>
            <a:off x="2766000" y="324000"/>
            <a:ext cx="2114999" cy="1935000"/>
          </a:xfrm>
          <a:prstGeom prst="rect">
            <a:avLst/>
          </a:prstGeom>
          <a:ln>
            <a:noFill/>
          </a:ln>
          <a:effectLst>
            <a:softEdge rad="112500"/>
          </a:effectLst>
        </p:spPr>
      </p:pic>
      <p:sp>
        <p:nvSpPr>
          <p:cNvPr id="2" name="Прямоугольник 1"/>
          <p:cNvSpPr/>
          <p:nvPr/>
        </p:nvSpPr>
        <p:spPr>
          <a:xfrm>
            <a:off x="6501000" y="5679000"/>
            <a:ext cx="5040000" cy="923330"/>
          </a:xfrm>
          <a:prstGeom prst="rect">
            <a:avLst/>
          </a:prstGeom>
          <a:solidFill>
            <a:schemeClr val="tx2"/>
          </a:solidFill>
        </p:spPr>
        <p:txBody>
          <a:bodyPr wrap="square">
            <a:spAutoFit/>
          </a:bodyPr>
          <a:lstStyle/>
          <a:p>
            <a:pPr lvl="0" algn="r" fontAlgn="base">
              <a:spcBef>
                <a:spcPct val="0"/>
              </a:spcBef>
              <a:spcAft>
                <a:spcPct val="0"/>
              </a:spcAft>
            </a:pPr>
            <a:r>
              <a:rPr lang="kk-KZ" altLang="ru-RU" dirty="0">
                <a:solidFill>
                  <a:prstClr val="white"/>
                </a:solidFill>
                <a:latin typeface="Tahoma" pitchFamily="34" charset="0"/>
                <a:cs typeface="Tahoma" pitchFamily="34" charset="0"/>
              </a:rPr>
              <a:t>Нуржанова Самал Турганбековна</a:t>
            </a:r>
          </a:p>
          <a:p>
            <a:pPr lvl="0" algn="r" fontAlgn="base">
              <a:spcBef>
                <a:spcPct val="0"/>
              </a:spcBef>
              <a:spcAft>
                <a:spcPct val="0"/>
              </a:spcAft>
            </a:pPr>
            <a:r>
              <a:rPr lang="kk-KZ" altLang="ru-RU" dirty="0" smtClean="0">
                <a:solidFill>
                  <a:prstClr val="white"/>
                </a:solidFill>
                <a:latin typeface="Arial" charset="0"/>
                <a:cs typeface="Arial" charset="0"/>
              </a:rPr>
              <a:t>«Инновация және стратегиялық жоспарлау» кафедрасының әдіскері </a:t>
            </a:r>
            <a:r>
              <a:rPr lang="kk-KZ" altLang="ru-RU" dirty="0" smtClean="0">
                <a:solidFill>
                  <a:prstClr val="black"/>
                </a:solidFill>
                <a:latin typeface="Arial" charset="0"/>
                <a:cs typeface="Arial" charset="0"/>
              </a:rPr>
              <a:t> </a:t>
            </a:r>
            <a:endParaRPr lang="ru-RU" altLang="ru-RU" dirty="0">
              <a:solidFill>
                <a:prstClr val="white"/>
              </a:solidFill>
              <a:latin typeface="Tahoma" pitchFamily="34" charset="0"/>
              <a:cs typeface="Tahoma" pitchFamily="34" charset="0"/>
            </a:endParaRPr>
          </a:p>
        </p:txBody>
      </p:sp>
    </p:spTree>
    <p:extLst>
      <p:ext uri="{BB962C8B-B14F-4D97-AF65-F5344CB8AC3E}">
        <p14:creationId xmlns:p14="http://schemas.microsoft.com/office/powerpoint/2010/main" val="2315706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599" cy="993875"/>
          </a:xfrm>
        </p:spPr>
        <p:txBody>
          <a:bodyPr>
            <a:noAutofit/>
          </a:bodyPr>
          <a:lstStyle/>
          <a:p>
            <a:pPr algn="ctr">
              <a:defRPr/>
            </a:pPr>
            <a:r>
              <a:rPr lang="kk-KZ" sz="3200" cap="all" dirty="0" smtClean="0">
                <a:latin typeface="Times New Roman" panose="02020603050405020304" pitchFamily="18" charset="0"/>
                <a:cs typeface="Times New Roman" panose="02020603050405020304" pitchFamily="18" charset="0"/>
              </a:rPr>
              <a:t/>
            </a:r>
            <a:br>
              <a:rPr lang="kk-KZ" sz="3200" cap="all" dirty="0" smtClean="0">
                <a:latin typeface="Times New Roman" panose="02020603050405020304" pitchFamily="18" charset="0"/>
                <a:cs typeface="Times New Roman" panose="02020603050405020304" pitchFamily="18" charset="0"/>
              </a:rPr>
            </a:br>
            <a:r>
              <a:rPr lang="kk-KZ" sz="3000" cap="all" dirty="0" smtClean="0">
                <a:latin typeface="Times New Roman" panose="02020603050405020304" pitchFamily="18" charset="0"/>
                <a:cs typeface="Times New Roman" panose="02020603050405020304" pitchFamily="18" charset="0"/>
              </a:rPr>
              <a:t>АУЫЛДЫҚ </a:t>
            </a:r>
            <a:r>
              <a:rPr lang="kk-KZ" sz="3000" cap="all" dirty="0">
                <a:latin typeface="Times New Roman" panose="02020603050405020304" pitchFamily="18" charset="0"/>
                <a:cs typeface="Times New Roman" panose="02020603050405020304" pitchFamily="18" charset="0"/>
              </a:rPr>
              <a:t>ШАҒЫН ЖИНАҚТЫ </a:t>
            </a:r>
            <a:r>
              <a:rPr lang="kk-KZ" sz="3000" cap="all" dirty="0" smtClean="0">
                <a:latin typeface="Times New Roman" panose="02020603050405020304" pitchFamily="18" charset="0"/>
                <a:cs typeface="Times New Roman" panose="02020603050405020304" pitchFamily="18" charset="0"/>
              </a:rPr>
              <a:t>                   МЕКТЕПТЕРДЕ </a:t>
            </a:r>
            <a:r>
              <a:rPr lang="kk-KZ" sz="3000" cap="all" dirty="0">
                <a:latin typeface="Times New Roman" panose="02020603050405020304" pitchFamily="18" charset="0"/>
                <a:cs typeface="Times New Roman" panose="02020603050405020304" pitchFamily="18" charset="0"/>
              </a:rPr>
              <a:t>БІЛІМ</a:t>
            </a:r>
            <a:br>
              <a:rPr lang="kk-KZ" sz="3000" cap="all" dirty="0">
                <a:latin typeface="Times New Roman" panose="02020603050405020304" pitchFamily="18" charset="0"/>
                <a:cs typeface="Times New Roman" panose="02020603050405020304" pitchFamily="18" charset="0"/>
              </a:rPr>
            </a:br>
            <a:r>
              <a:rPr lang="kk-KZ" sz="3000" cap="all" dirty="0">
                <a:latin typeface="Times New Roman" panose="02020603050405020304" pitchFamily="18" charset="0"/>
                <a:cs typeface="Times New Roman" panose="02020603050405020304" pitchFamily="18" charset="0"/>
              </a:rPr>
              <a:t>САПАСЫН АРТТЫРУ</a:t>
            </a:r>
            <a:r>
              <a:rPr lang="ru-RU" sz="3000" cap="all" dirty="0">
                <a:latin typeface="Times New Roman" panose="02020603050405020304" pitchFamily="18" charset="0"/>
                <a:cs typeface="Times New Roman" panose="02020603050405020304" pitchFamily="18" charset="0"/>
              </a:rPr>
              <a:t/>
            </a:r>
            <a:br>
              <a:rPr lang="ru-RU" sz="3000" cap="all" dirty="0">
                <a:latin typeface="Times New Roman" panose="02020603050405020304" pitchFamily="18" charset="0"/>
                <a:cs typeface="Times New Roman" panose="02020603050405020304" pitchFamily="18" charset="0"/>
              </a:rPr>
            </a:br>
            <a:endParaRPr lang="ru-RU" sz="3000" dirty="0"/>
          </a:p>
        </p:txBody>
      </p:sp>
      <p:sp>
        <p:nvSpPr>
          <p:cNvPr id="3" name="Текст 2"/>
          <p:cNvSpPr>
            <a:spLocks noGrp="1"/>
          </p:cNvSpPr>
          <p:nvPr>
            <p:ph type="body" sz="quarter" idx="14"/>
          </p:nvPr>
        </p:nvSpPr>
        <p:spPr>
          <a:xfrm>
            <a:off x="838200" y="1584000"/>
            <a:ext cx="10444163" cy="4499300"/>
          </a:xfrm>
        </p:spPr>
        <p:txBody>
          <a:bodyPr>
            <a:normAutofit fontScale="92500" lnSpcReduction="10000"/>
          </a:bodyPr>
          <a:lstStyle/>
          <a:p>
            <a:r>
              <a:rPr lang="ru-RU" dirty="0" err="1">
                <a:latin typeface="Times New Roman" panose="02020603050405020304" pitchFamily="18" charset="0"/>
                <a:cs typeface="Times New Roman" panose="02020603050405020304" pitchFamily="18" charset="0"/>
              </a:rPr>
              <a:t>Ауылдық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шағын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жинақты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мектептер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ерекше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назар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аударуды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проблемаларды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шешуде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қалыпты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көзқарасты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қажет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берудің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жаңаша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бағыты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педагогтердің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алдына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алушылардың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белсенділігін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арттыруға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ықпал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заманауи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білім</a:t>
            </a:r>
            <a:r>
              <a:rPr lang="ru-RU" dirty="0">
                <a:latin typeface="Times New Roman" panose="02020603050405020304" pitchFamily="18" charset="0"/>
                <a:cs typeface="Times New Roman" panose="02020603050405020304" pitchFamily="18" charset="0"/>
              </a:rPr>
              <a:t> беру </a:t>
            </a:r>
            <a:r>
              <a:rPr lang="ru-RU" dirty="0" err="1">
                <a:latin typeface="Times New Roman" panose="02020603050405020304" pitchFamily="18" charset="0"/>
                <a:cs typeface="Times New Roman" panose="02020603050405020304" pitchFamily="18" charset="0"/>
              </a:rPr>
              <a:t>технологияларын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іздеу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міндетін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қояды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алушыны</a:t>
            </a:r>
            <a:r>
              <a:rPr lang="ru-RU" dirty="0">
                <a:latin typeface="Times New Roman" panose="02020603050405020304" pitchFamily="18" charset="0"/>
                <a:cs typeface="Times New Roman" panose="02020603050405020304" pitchFamily="18" charset="0"/>
              </a:rPr>
              <a:t> объект </a:t>
            </a:r>
            <a:r>
              <a:rPr lang="ru-RU" dirty="0" err="1">
                <a:latin typeface="Times New Roman" panose="02020603050405020304" pitchFamily="18" charset="0"/>
                <a:cs typeface="Times New Roman" panose="02020603050405020304" pitchFamily="18" charset="0"/>
              </a:rPr>
              <a:t>ретінде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емес</a:t>
            </a:r>
            <a:r>
              <a:rPr lang="ru-RU" dirty="0">
                <a:latin typeface="Times New Roman" panose="02020603050405020304" pitchFamily="18" charset="0"/>
                <a:cs typeface="Times New Roman" panose="02020603050405020304" pitchFamily="18" charset="0"/>
              </a:rPr>
              <a:t>, субъект </a:t>
            </a:r>
            <a:r>
              <a:rPr lang="ru-RU" dirty="0" err="1">
                <a:latin typeface="Times New Roman" panose="02020603050405020304" pitchFamily="18" charset="0"/>
                <a:cs typeface="Times New Roman" panose="02020603050405020304" pitchFamily="18" charset="0"/>
              </a:rPr>
              <a:t>ретінде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қарауды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ұсынылады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Ауылдық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шағын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жинақты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мектепті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дамытудың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жаңа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деңгейіне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жеткізу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мектептерді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сапалы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интернетпен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цифрлық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оқу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жабдықтарымен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қамтамасыз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электрондық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оқулықтар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цифрлық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білім</a:t>
            </a:r>
            <a:r>
              <a:rPr lang="ru-RU" dirty="0">
                <a:latin typeface="Times New Roman" panose="02020603050405020304" pitchFamily="18" charset="0"/>
                <a:cs typeface="Times New Roman" panose="02020603050405020304" pitchFamily="18" charset="0"/>
              </a:rPr>
              <a:t> беру </a:t>
            </a:r>
            <a:r>
              <a:rPr lang="ru-RU" dirty="0" err="1">
                <a:latin typeface="Times New Roman" panose="02020603050405020304" pitchFamily="18" charset="0"/>
                <a:cs typeface="Times New Roman" panose="02020603050405020304" pitchFamily="18" charset="0"/>
              </a:rPr>
              <a:t>ресурстарын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пайдалана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отырып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әртүрлі</a:t>
            </a:r>
            <a:r>
              <a:rPr lang="ru-RU" dirty="0">
                <a:latin typeface="Times New Roman" panose="02020603050405020304" pitchFamily="18" charset="0"/>
                <a:cs typeface="Times New Roman" panose="02020603050405020304" pitchFamily="18" charset="0"/>
              </a:rPr>
              <a:t> онлайн </a:t>
            </a:r>
            <a:r>
              <a:rPr lang="ru-RU" dirty="0" err="1">
                <a:latin typeface="Times New Roman" panose="02020603050405020304" pitchFamily="18" charset="0"/>
                <a:cs typeface="Times New Roman" panose="02020603050405020304" pitchFamily="18" charset="0"/>
              </a:rPr>
              <a:t>білім</a:t>
            </a:r>
            <a:r>
              <a:rPr lang="ru-RU" dirty="0">
                <a:latin typeface="Times New Roman" panose="02020603050405020304" pitchFamily="18" charset="0"/>
                <a:cs typeface="Times New Roman" panose="02020603050405020304" pitchFamily="18" charset="0"/>
              </a:rPr>
              <a:t> беру </a:t>
            </a:r>
            <a:r>
              <a:rPr lang="ru-RU" dirty="0" err="1">
                <a:latin typeface="Times New Roman" panose="02020603050405020304" pitchFamily="18" charset="0"/>
                <a:cs typeface="Times New Roman" panose="02020603050405020304" pitchFamily="18" charset="0"/>
              </a:rPr>
              <a:t>платформалары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арқылы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цифрлық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білім</a:t>
            </a:r>
            <a:r>
              <a:rPr lang="ru-RU" dirty="0">
                <a:latin typeface="Times New Roman" panose="02020603050405020304" pitchFamily="18" charset="0"/>
                <a:cs typeface="Times New Roman" panose="02020603050405020304" pitchFamily="18" charset="0"/>
              </a:rPr>
              <a:t> беру </a:t>
            </a:r>
            <a:r>
              <a:rPr lang="ru-RU" dirty="0" err="1">
                <a:latin typeface="Times New Roman" panose="02020603050405020304" pitchFamily="18" charset="0"/>
                <a:cs typeface="Times New Roman" panose="02020603050405020304" pitchFamily="18" charset="0"/>
              </a:rPr>
              <a:t>кеңістігінде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жұмыс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істеу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тірек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ауылдық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шағын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жинақты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мектептердің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педагогтері</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білім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алушыларын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даярлау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сынды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кешенді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тәсілді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талап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етеді</a:t>
            </a:r>
            <a:r>
              <a:rPr lang="ru-RU"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1875279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61000" y="189000"/>
            <a:ext cx="9630000" cy="585000"/>
          </a:xfrm>
        </p:spPr>
        <p:txBody>
          <a:bodyPr>
            <a:noAutofit/>
          </a:bodyPr>
          <a:lstStyle/>
          <a:p>
            <a:pPr lvl="0" algn="ctr" defTabSz="457200">
              <a:lnSpc>
                <a:spcPct val="100000"/>
              </a:lnSpc>
              <a:spcBef>
                <a:spcPts val="0"/>
              </a:spcBef>
              <a:defRPr/>
            </a:pPr>
            <a:r>
              <a:rPr lang="ru-RU" altLang="ru-RU" sz="3200" cap="all" dirty="0" smtClean="0">
                <a:solidFill>
                  <a:prstClr val="black"/>
                </a:solidFill>
                <a:latin typeface="Times New Roman" pitchFamily="18" charset="0"/>
                <a:ea typeface="+mn-ea"/>
                <a:cs typeface="Times New Roman" pitchFamily="18" charset="0"/>
              </a:rPr>
              <a:t/>
            </a:r>
            <a:br>
              <a:rPr lang="ru-RU" altLang="ru-RU" sz="3200" cap="all" dirty="0" smtClean="0">
                <a:solidFill>
                  <a:prstClr val="black"/>
                </a:solidFill>
                <a:latin typeface="Times New Roman" pitchFamily="18" charset="0"/>
                <a:ea typeface="+mn-ea"/>
                <a:cs typeface="Times New Roman" pitchFamily="18" charset="0"/>
              </a:rPr>
            </a:br>
            <a:r>
              <a:rPr lang="ru-RU" altLang="ru-RU" sz="3200" cap="all" dirty="0" smtClean="0">
                <a:solidFill>
                  <a:prstClr val="black"/>
                </a:solidFill>
                <a:latin typeface="Times New Roman" pitchFamily="18" charset="0"/>
                <a:ea typeface="+mn-ea"/>
                <a:cs typeface="Times New Roman" pitchFamily="18" charset="0"/>
              </a:rPr>
              <a:t>АТАУЛЫ   КҮНДЕР     </a:t>
            </a:r>
            <a:r>
              <a:rPr lang="ru-RU" altLang="ru-RU" sz="3200" cap="all" dirty="0">
                <a:solidFill>
                  <a:prstClr val="black"/>
                </a:solidFill>
                <a:latin typeface="Times New Roman" pitchFamily="18" charset="0"/>
                <a:ea typeface="+mn-ea"/>
                <a:cs typeface="Times New Roman" pitchFamily="18" charset="0"/>
              </a:rPr>
              <a:t>2023-2024 </a:t>
            </a:r>
            <a:r>
              <a:rPr lang="ru-RU" altLang="ru-RU" sz="3200" dirty="0" err="1">
                <a:solidFill>
                  <a:prstClr val="black"/>
                </a:solidFill>
                <a:latin typeface="Times New Roman" pitchFamily="18" charset="0"/>
                <a:ea typeface="+mn-ea"/>
                <a:cs typeface="Times New Roman" pitchFamily="18" charset="0"/>
              </a:rPr>
              <a:t>жж</a:t>
            </a:r>
            <a:r>
              <a:rPr lang="ru-RU" altLang="ru-RU" sz="3200" cap="all" dirty="0">
                <a:solidFill>
                  <a:prstClr val="black"/>
                </a:solidFill>
                <a:latin typeface="Times New Roman" pitchFamily="18" charset="0"/>
                <a:ea typeface="+mn-ea"/>
                <a:cs typeface="Times New Roman" pitchFamily="18" charset="0"/>
              </a:rPr>
              <a:t>.</a:t>
            </a:r>
            <a:r>
              <a:rPr lang="ru-RU" sz="3200" cap="all" dirty="0">
                <a:solidFill>
                  <a:prstClr val="black"/>
                </a:solidFill>
                <a:latin typeface="Times New Roman" pitchFamily="18" charset="0"/>
                <a:ea typeface="+mn-ea"/>
                <a:cs typeface="Times New Roman" pitchFamily="18" charset="0"/>
              </a:rPr>
              <a:t/>
            </a:r>
            <a:br>
              <a:rPr lang="ru-RU" sz="3200" cap="all" dirty="0">
                <a:solidFill>
                  <a:prstClr val="black"/>
                </a:solidFill>
                <a:latin typeface="Times New Roman" pitchFamily="18" charset="0"/>
                <a:ea typeface="+mn-ea"/>
                <a:cs typeface="Times New Roman" pitchFamily="18" charset="0"/>
              </a:rPr>
            </a:br>
            <a:endParaRPr lang="ru-RU" sz="3200" dirty="0">
              <a:latin typeface="Times New Roman" pitchFamily="18" charset="0"/>
              <a:cs typeface="Times New Roman" pitchFamily="18" charset="0"/>
            </a:endParaRPr>
          </a:p>
        </p:txBody>
      </p:sp>
      <p:sp>
        <p:nvSpPr>
          <p:cNvPr id="3" name="Текст 2"/>
          <p:cNvSpPr>
            <a:spLocks noGrp="1"/>
          </p:cNvSpPr>
          <p:nvPr>
            <p:ph type="body" sz="quarter" idx="14"/>
          </p:nvPr>
        </p:nvSpPr>
        <p:spPr>
          <a:xfrm>
            <a:off x="651000" y="774000"/>
            <a:ext cx="10631363" cy="5309300"/>
          </a:xfrm>
        </p:spPr>
        <p:txBody>
          <a:bodyPr>
            <a:noAutofit/>
          </a:bodyPr>
          <a:lstStyle/>
          <a:p>
            <a:pPr marL="285750" indent="-285750">
              <a:buFont typeface="Arial" panose="020B0604020202020204" pitchFamily="34" charset="0"/>
              <a:buChar char="•"/>
            </a:pPr>
            <a:r>
              <a:rPr lang="ru-RU" sz="1100" b="1" dirty="0">
                <a:latin typeface="Times New Roman" panose="02020603050405020304" pitchFamily="18" charset="0"/>
                <a:cs typeface="Times New Roman" panose="02020603050405020304" pitchFamily="18" charset="0"/>
              </a:rPr>
              <a:t>Суфизм </a:t>
            </a:r>
            <a:r>
              <a:rPr lang="ru-RU" sz="1100" b="1" dirty="0" err="1">
                <a:latin typeface="Times New Roman" panose="02020603050405020304" pitchFamily="18" charset="0"/>
                <a:cs typeface="Times New Roman" panose="02020603050405020304" pitchFamily="18" charset="0"/>
              </a:rPr>
              <a:t>поэзиясының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негізін</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қалаушы</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барлық</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Шығыс</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мұсылмандарының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рухани</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тәлімгері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және</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діни</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жетекшісі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ақын</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ойшыл</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ғұлама</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Қожа</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Ахмет</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Яссауидің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туғанына</a:t>
            </a:r>
            <a:r>
              <a:rPr lang="ru-RU" sz="1100" b="1" dirty="0">
                <a:latin typeface="Times New Roman" panose="02020603050405020304" pitchFamily="18" charset="0"/>
                <a:cs typeface="Times New Roman" panose="02020603050405020304" pitchFamily="18" charset="0"/>
              </a:rPr>
              <a:t>  - 930 </a:t>
            </a:r>
            <a:r>
              <a:rPr lang="ru-RU" sz="1100" b="1" dirty="0" err="1">
                <a:latin typeface="Times New Roman" panose="02020603050405020304" pitchFamily="18" charset="0"/>
                <a:cs typeface="Times New Roman" panose="02020603050405020304" pitchFamily="18" charset="0"/>
              </a:rPr>
              <a:t>жыл</a:t>
            </a:r>
            <a:r>
              <a:rPr lang="ru-RU" sz="1100" b="1" dirty="0">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r>
              <a:rPr lang="ru-RU" sz="1100" b="1" dirty="0">
                <a:latin typeface="Times New Roman" panose="02020603050405020304" pitchFamily="18" charset="0"/>
                <a:cs typeface="Times New Roman" panose="02020603050405020304" pitchFamily="18" charset="0"/>
              </a:rPr>
              <a:t>1223-1277 </a:t>
            </a:r>
            <a:r>
              <a:rPr lang="ru-RU" sz="1100" b="1" dirty="0" err="1">
                <a:latin typeface="Times New Roman" panose="02020603050405020304" pitchFamily="18" charset="0"/>
                <a:cs typeface="Times New Roman" panose="02020603050405020304" pitchFamily="18" charset="0"/>
              </a:rPr>
              <a:t>жылдары</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билік</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құрған</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Египетте</a:t>
            </a:r>
            <a:r>
              <a:rPr lang="ru-RU" sz="1100" b="1" dirty="0">
                <a:latin typeface="Times New Roman" panose="02020603050405020304" pitchFamily="18" charset="0"/>
                <a:cs typeface="Times New Roman" panose="02020603050405020304" pitchFamily="18" charset="0"/>
              </a:rPr>
              <a:t> мамлюк </a:t>
            </a:r>
            <a:r>
              <a:rPr lang="ru-RU" sz="1100" b="1" dirty="0" err="1">
                <a:latin typeface="Times New Roman" panose="02020603050405020304" pitchFamily="18" charset="0"/>
                <a:cs typeface="Times New Roman" panose="02020603050405020304" pitchFamily="18" charset="0"/>
              </a:rPr>
              <a:t>мемлекетінің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негізін</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қалаған</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Дешті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Қыпшақ</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даласының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әйгілі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ұлы</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Сұлтан</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Бейбарыстың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туғанына</a:t>
            </a:r>
            <a:r>
              <a:rPr lang="ru-RU" sz="1100" b="1" dirty="0">
                <a:latin typeface="Times New Roman" panose="02020603050405020304" pitchFamily="18" charset="0"/>
                <a:cs typeface="Times New Roman" panose="02020603050405020304" pitchFamily="18" charset="0"/>
              </a:rPr>
              <a:t> - 800 </a:t>
            </a:r>
            <a:r>
              <a:rPr lang="ru-RU" sz="1100" b="1" dirty="0" err="1">
                <a:latin typeface="Times New Roman" panose="02020603050405020304" pitchFamily="18" charset="0"/>
                <a:cs typeface="Times New Roman" panose="02020603050405020304" pitchFamily="18" charset="0"/>
              </a:rPr>
              <a:t>жыл</a:t>
            </a:r>
            <a:endParaRPr lang="ru-RU" sz="11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RU" sz="1100" b="1" dirty="0" err="1">
                <a:latin typeface="Times New Roman" panose="02020603050405020304" pitchFamily="18" charset="0"/>
                <a:cs typeface="Times New Roman" panose="02020603050405020304" pitchFamily="18" charset="0"/>
              </a:rPr>
              <a:t>Ұлы</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жүздің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биі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Төле</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бидің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туғанына</a:t>
            </a:r>
            <a:r>
              <a:rPr lang="ru-RU" sz="1100" b="1" dirty="0">
                <a:latin typeface="Times New Roman" panose="02020603050405020304" pitchFamily="18" charset="0"/>
                <a:cs typeface="Times New Roman" panose="02020603050405020304" pitchFamily="18" charset="0"/>
              </a:rPr>
              <a:t> - 360 </a:t>
            </a:r>
            <a:r>
              <a:rPr lang="ru-RU" sz="1100" b="1" dirty="0" err="1">
                <a:latin typeface="Times New Roman" panose="02020603050405020304" pitchFamily="18" charset="0"/>
                <a:cs typeface="Times New Roman" panose="02020603050405020304" pitchFamily="18" charset="0"/>
              </a:rPr>
              <a:t>жыл</a:t>
            </a:r>
            <a:endParaRPr lang="ru-RU" sz="11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100" b="1" dirty="0">
                <a:latin typeface="Times New Roman" panose="02020603050405020304" pitchFamily="18" charset="0"/>
                <a:cs typeface="Times New Roman" panose="02020603050405020304" pitchFamily="18" charset="0"/>
              </a:rPr>
              <a:t>XVIII </a:t>
            </a:r>
            <a:r>
              <a:rPr lang="ru-RU" sz="1100" b="1" dirty="0" err="1">
                <a:latin typeface="Times New Roman" panose="02020603050405020304" pitchFamily="18" charset="0"/>
                <a:cs typeface="Times New Roman" panose="02020603050405020304" pitchFamily="18" charset="0"/>
              </a:rPr>
              <a:t>ғасырдағы</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қазақ</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әдебиетінің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ең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көрнекті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өкілдерінің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бірі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Қазақ</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жырауы</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мемлекет</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қайраткері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Бұқар</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жырау</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Қалқаманұлының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туғанына</a:t>
            </a:r>
            <a:r>
              <a:rPr lang="ru-RU" sz="1100" b="1" dirty="0">
                <a:latin typeface="Times New Roman" panose="02020603050405020304" pitchFamily="18" charset="0"/>
                <a:cs typeface="Times New Roman" panose="02020603050405020304" pitchFamily="18" charset="0"/>
              </a:rPr>
              <a:t> - 355 </a:t>
            </a:r>
            <a:r>
              <a:rPr lang="ru-RU" sz="1100" b="1" dirty="0" err="1">
                <a:latin typeface="Times New Roman" panose="02020603050405020304" pitchFamily="18" charset="0"/>
                <a:cs typeface="Times New Roman" panose="02020603050405020304" pitchFamily="18" charset="0"/>
              </a:rPr>
              <a:t>жыл</a:t>
            </a:r>
            <a:endParaRPr lang="ru-RU" sz="11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RU" sz="1100" b="1" dirty="0" err="1">
                <a:latin typeface="Times New Roman" panose="02020603050405020304" pitchFamily="18" charset="0"/>
                <a:cs typeface="Times New Roman" panose="02020603050405020304" pitchFamily="18" charset="0"/>
              </a:rPr>
              <a:t>Қазақтың</a:t>
            </a:r>
            <a:r>
              <a:rPr lang="ru-RU" sz="1100" b="1" dirty="0">
                <a:latin typeface="Times New Roman" panose="02020603050405020304" pitchFamily="18" charset="0"/>
                <a:cs typeface="Times New Roman" panose="02020603050405020304" pitchFamily="18" charset="0"/>
              </a:rPr>
              <a:t> батыры, </a:t>
            </a:r>
            <a:r>
              <a:rPr lang="ru-RU" sz="1100" b="1" dirty="0" err="1">
                <a:latin typeface="Times New Roman" panose="02020603050405020304" pitchFamily="18" charset="0"/>
                <a:cs typeface="Times New Roman" panose="02020603050405020304" pitchFamily="18" charset="0"/>
              </a:rPr>
              <a:t>көрнекті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ақыны</a:t>
            </a:r>
            <a:r>
              <a:rPr lang="ru-RU" sz="1100" b="1" dirty="0">
                <a:latin typeface="Times New Roman" panose="02020603050405020304" pitchFamily="18" charset="0"/>
                <a:cs typeface="Times New Roman" panose="02020603050405020304" pitchFamily="18" charset="0"/>
              </a:rPr>
              <a:t> Махамбет </a:t>
            </a:r>
            <a:r>
              <a:rPr lang="ru-RU" sz="1100" b="1" dirty="0" err="1">
                <a:latin typeface="Times New Roman" panose="02020603050405020304" pitchFamily="18" charset="0"/>
                <a:cs typeface="Times New Roman" panose="02020603050405020304" pitchFamily="18" charset="0"/>
              </a:rPr>
              <a:t>Өтемісұлының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туғанына</a:t>
            </a:r>
            <a:r>
              <a:rPr lang="ru-RU" sz="1100" b="1" dirty="0">
                <a:latin typeface="Times New Roman" panose="02020603050405020304" pitchFamily="18" charset="0"/>
                <a:cs typeface="Times New Roman" panose="02020603050405020304" pitchFamily="18" charset="0"/>
              </a:rPr>
              <a:t> - 220 </a:t>
            </a:r>
            <a:r>
              <a:rPr lang="ru-RU" sz="1100" b="1" dirty="0" err="1">
                <a:latin typeface="Times New Roman" panose="02020603050405020304" pitchFamily="18" charset="0"/>
                <a:cs typeface="Times New Roman" panose="02020603050405020304" pitchFamily="18" charset="0"/>
              </a:rPr>
              <a:t>жыл</a:t>
            </a:r>
            <a:endParaRPr lang="ru-RU" sz="11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RU" sz="1100" b="1" dirty="0" err="1">
                <a:latin typeface="Times New Roman" panose="02020603050405020304" pitchFamily="18" charset="0"/>
                <a:cs typeface="Times New Roman" panose="02020603050405020304" pitchFamily="18" charset="0"/>
              </a:rPr>
              <a:t>Ақын</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жазушы</a:t>
            </a:r>
            <a:r>
              <a:rPr lang="ru-RU" sz="1100" b="1" dirty="0">
                <a:latin typeface="Times New Roman" panose="02020603050405020304" pitchFamily="18" charset="0"/>
                <a:cs typeface="Times New Roman" panose="02020603050405020304" pitchFamily="18" charset="0"/>
              </a:rPr>
              <a:t>, философ, </a:t>
            </a:r>
            <a:r>
              <a:rPr lang="ru-RU" sz="1100" b="1" dirty="0" err="1">
                <a:latin typeface="Times New Roman" panose="02020603050405020304" pitchFamily="18" charset="0"/>
                <a:cs typeface="Times New Roman" panose="02020603050405020304" pitchFamily="18" charset="0"/>
              </a:rPr>
              <a:t>тарихшы</a:t>
            </a:r>
            <a:r>
              <a:rPr lang="ru-RU" sz="1100" b="1" dirty="0">
                <a:latin typeface="Times New Roman" panose="02020603050405020304" pitchFamily="18" charset="0"/>
                <a:cs typeface="Times New Roman" panose="02020603050405020304" pitchFamily="18" charset="0"/>
              </a:rPr>
              <a:t>, композитор </a:t>
            </a:r>
            <a:r>
              <a:rPr lang="ru-RU" sz="1100" b="1" dirty="0" err="1">
                <a:latin typeface="Times New Roman" panose="02020603050405020304" pitchFamily="18" charset="0"/>
                <a:cs typeface="Times New Roman" panose="02020603050405020304" pitchFamily="18" charset="0"/>
              </a:rPr>
              <a:t>Шәкәрім</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Құдайбердіұлының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туғанына</a:t>
            </a:r>
            <a:r>
              <a:rPr lang="ru-RU" sz="1100" b="1" dirty="0">
                <a:latin typeface="Times New Roman" panose="02020603050405020304" pitchFamily="18" charset="0"/>
                <a:cs typeface="Times New Roman" panose="02020603050405020304" pitchFamily="18" charset="0"/>
              </a:rPr>
              <a:t> - 165 </a:t>
            </a:r>
            <a:r>
              <a:rPr lang="ru-RU" sz="1100" b="1" dirty="0" err="1">
                <a:latin typeface="Times New Roman" panose="02020603050405020304" pitchFamily="18" charset="0"/>
                <a:cs typeface="Times New Roman" panose="02020603050405020304" pitchFamily="18" charset="0"/>
              </a:rPr>
              <a:t>жыл</a:t>
            </a:r>
            <a:r>
              <a:rPr lang="ru-RU" sz="1100" b="1" dirty="0">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r>
              <a:rPr lang="ru-RU" sz="1100" b="1" dirty="0" err="1">
                <a:latin typeface="Times New Roman" panose="02020603050405020304" pitchFamily="18" charset="0"/>
                <a:cs typeface="Times New Roman" panose="02020603050405020304" pitchFamily="18" charset="0"/>
              </a:rPr>
              <a:t>Алаш</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жұртының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әйгілі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перзенті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көрнекті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қазақ</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ақындарының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бірі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фольклоршы</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ғұлама</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ғалым</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Мәшһүр</a:t>
            </a:r>
            <a:r>
              <a:rPr lang="ru-RU" sz="1100" b="1" dirty="0">
                <a:latin typeface="Times New Roman" panose="02020603050405020304" pitchFamily="18" charset="0"/>
                <a:cs typeface="Times New Roman" panose="02020603050405020304" pitchFamily="18" charset="0"/>
              </a:rPr>
              <a:t> - </a:t>
            </a:r>
            <a:r>
              <a:rPr lang="ru-RU" sz="1100" b="1" dirty="0" err="1">
                <a:latin typeface="Times New Roman" panose="02020603050405020304" pitchFamily="18" charset="0"/>
                <a:cs typeface="Times New Roman" panose="02020603050405020304" pitchFamily="18" charset="0"/>
              </a:rPr>
              <a:t>Жүсіп</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Көпеевтің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туғанына</a:t>
            </a:r>
            <a:r>
              <a:rPr lang="ru-RU" sz="1100" b="1" dirty="0">
                <a:latin typeface="Times New Roman" panose="02020603050405020304" pitchFamily="18" charset="0"/>
                <a:cs typeface="Times New Roman" panose="02020603050405020304" pitchFamily="18" charset="0"/>
              </a:rPr>
              <a:t> - 165 </a:t>
            </a:r>
            <a:r>
              <a:rPr lang="ru-RU" sz="1100" b="1" dirty="0" err="1">
                <a:latin typeface="Times New Roman" panose="02020603050405020304" pitchFamily="18" charset="0"/>
                <a:cs typeface="Times New Roman" panose="02020603050405020304" pitchFamily="18" charset="0"/>
              </a:rPr>
              <a:t>жыл</a:t>
            </a:r>
            <a:endParaRPr lang="ru-RU" sz="11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RU" sz="1100" b="1" dirty="0" err="1">
                <a:latin typeface="Times New Roman" panose="02020603050405020304" pitchFamily="18" charset="0"/>
                <a:cs typeface="Times New Roman" panose="02020603050405020304" pitchFamily="18" charset="0"/>
              </a:rPr>
              <a:t>Қазақ</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жазушысы</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қоғам</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қайраткері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Қазақстанның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еңбек</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сіңірген</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мұғалімі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Спандияр</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Көбеевтің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туғанына</a:t>
            </a:r>
            <a:r>
              <a:rPr lang="ru-RU" sz="1100" b="1" dirty="0">
                <a:latin typeface="Times New Roman" panose="02020603050405020304" pitchFamily="18" charset="0"/>
                <a:cs typeface="Times New Roman" panose="02020603050405020304" pitchFamily="18" charset="0"/>
              </a:rPr>
              <a:t> - 145 </a:t>
            </a:r>
            <a:r>
              <a:rPr lang="ru-RU" sz="1100" b="1" dirty="0" err="1">
                <a:latin typeface="Times New Roman" panose="02020603050405020304" pitchFamily="18" charset="0"/>
                <a:cs typeface="Times New Roman" panose="02020603050405020304" pitchFamily="18" charset="0"/>
              </a:rPr>
              <a:t>жыл</a:t>
            </a:r>
            <a:endParaRPr lang="ru-RU" sz="11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RU" sz="1100" b="1" dirty="0" err="1">
                <a:latin typeface="Times New Roman" panose="02020603050405020304" pitchFamily="18" charset="0"/>
                <a:cs typeface="Times New Roman" panose="02020603050405020304" pitchFamily="18" charset="0"/>
              </a:rPr>
              <a:t>Қазақтың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көрнекті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жазушысы</a:t>
            </a:r>
            <a:r>
              <a:rPr lang="ru-RU" sz="1100" b="1" dirty="0">
                <a:latin typeface="Times New Roman" panose="02020603050405020304" pitchFamily="18" charset="0"/>
                <a:cs typeface="Times New Roman" panose="02020603050405020304" pitchFamily="18" charset="0"/>
              </a:rPr>
              <a:t>, драматург, публицист, </a:t>
            </a:r>
            <a:r>
              <a:rPr lang="ru-RU" sz="1100" b="1" dirty="0" err="1">
                <a:latin typeface="Times New Roman" panose="02020603050405020304" pitchFamily="18" charset="0"/>
                <a:cs typeface="Times New Roman" panose="02020603050405020304" pitchFamily="18" charset="0"/>
              </a:rPr>
              <a:t>қазақ</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әдебиетін</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қалыптастырушылардың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бірі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Жүсіпбек</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Аймауытовтың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туғанына</a:t>
            </a:r>
            <a:r>
              <a:rPr lang="ru-RU" sz="1100" b="1" dirty="0">
                <a:latin typeface="Times New Roman" panose="02020603050405020304" pitchFamily="18" charset="0"/>
                <a:cs typeface="Times New Roman" panose="02020603050405020304" pitchFamily="18" charset="0"/>
              </a:rPr>
              <a:t> - 135 </a:t>
            </a:r>
            <a:r>
              <a:rPr lang="ru-RU" sz="1100" b="1" dirty="0" err="1">
                <a:latin typeface="Times New Roman" panose="02020603050405020304" pitchFamily="18" charset="0"/>
                <a:cs typeface="Times New Roman" panose="02020603050405020304" pitchFamily="18" charset="0"/>
              </a:rPr>
              <a:t>жыл</a:t>
            </a:r>
            <a:endParaRPr lang="ru-RU" sz="11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RU" sz="1100" b="1" dirty="0" err="1">
                <a:latin typeface="Times New Roman" panose="02020603050405020304" pitchFamily="18" charset="0"/>
                <a:cs typeface="Times New Roman" panose="02020603050405020304" pitchFamily="18" charset="0"/>
              </a:rPr>
              <a:t>Алаш</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қозғалысының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қайраткері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ақын</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қазақ</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әдебиетінің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жарық</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жұлдызы</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Мағжан</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Жұмабаевтың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туғанына</a:t>
            </a:r>
            <a:r>
              <a:rPr lang="ru-RU" sz="1100" b="1" dirty="0">
                <a:latin typeface="Times New Roman" panose="02020603050405020304" pitchFamily="18" charset="0"/>
                <a:cs typeface="Times New Roman" panose="02020603050405020304" pitchFamily="18" charset="0"/>
              </a:rPr>
              <a:t> - 130 </a:t>
            </a:r>
            <a:r>
              <a:rPr lang="ru-RU" sz="1100" b="1" dirty="0" err="1">
                <a:latin typeface="Times New Roman" panose="02020603050405020304" pitchFamily="18" charset="0"/>
                <a:cs typeface="Times New Roman" panose="02020603050405020304" pitchFamily="18" charset="0"/>
              </a:rPr>
              <a:t>жыл</a:t>
            </a:r>
            <a:endParaRPr lang="ru-RU" sz="11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RU" sz="1100" b="1" dirty="0" err="1">
                <a:latin typeface="Times New Roman" panose="02020603050405020304" pitchFamily="18" charset="0"/>
                <a:cs typeface="Times New Roman" panose="02020603050405020304" pitchFamily="18" charset="0"/>
              </a:rPr>
              <a:t>Қазақ</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халқының</a:t>
            </a:r>
            <a:r>
              <a:rPr lang="ru-RU" sz="1100" b="1" dirty="0">
                <a:latin typeface="Times New Roman" panose="02020603050405020304" pitchFamily="18" charset="0"/>
                <a:cs typeface="Times New Roman" panose="02020603050405020304" pitchFamily="18" charset="0"/>
              </a:rPr>
              <a:t> </a:t>
            </a:r>
            <a:r>
              <a:rPr lang="en-US" sz="1100" b="1" dirty="0">
                <a:latin typeface="Times New Roman" panose="02020603050405020304" pitchFamily="18" charset="0"/>
                <a:cs typeface="Times New Roman" panose="02020603050405020304" pitchFamily="18" charset="0"/>
              </a:rPr>
              <a:t>XX </a:t>
            </a:r>
            <a:r>
              <a:rPr lang="ru-RU" sz="1100" b="1" dirty="0" err="1">
                <a:latin typeface="Times New Roman" panose="02020603050405020304" pitchFamily="18" charset="0"/>
                <a:cs typeface="Times New Roman" panose="02020603050405020304" pitchFamily="18" charset="0"/>
              </a:rPr>
              <a:t>ғасыр</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басындағы</a:t>
            </a:r>
            <a:r>
              <a:rPr lang="ru-RU" sz="1100" b="1" dirty="0">
                <a:latin typeface="Times New Roman" panose="02020603050405020304" pitchFamily="18" charset="0"/>
                <a:cs typeface="Times New Roman" panose="02020603050405020304" pitchFamily="18" charset="0"/>
              </a:rPr>
              <a:t> аса </a:t>
            </a:r>
            <a:r>
              <a:rPr lang="ru-RU" sz="1100" b="1" dirty="0" err="1">
                <a:latin typeface="Times New Roman" panose="02020603050405020304" pitchFamily="18" charset="0"/>
                <a:cs typeface="Times New Roman" panose="02020603050405020304" pitchFamily="18" charset="0"/>
              </a:rPr>
              <a:t>көрнекті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ақын-жазушысы</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ақылойшысы</a:t>
            </a:r>
            <a:r>
              <a:rPr lang="ru-RU" sz="1100" b="1" dirty="0">
                <a:latin typeface="Times New Roman" panose="02020603050405020304" pitchFamily="18" charset="0"/>
                <a:cs typeface="Times New Roman" panose="02020603050405020304" pitchFamily="18" charset="0"/>
              </a:rPr>
              <a:t>, демократ </a:t>
            </a:r>
            <a:r>
              <a:rPr lang="ru-RU" sz="1100" b="1" dirty="0" err="1">
                <a:latin typeface="Times New Roman" panose="02020603050405020304" pitchFamily="18" charset="0"/>
                <a:cs typeface="Times New Roman" panose="02020603050405020304" pitchFamily="18" charset="0"/>
              </a:rPr>
              <a:t>ақыны</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Сұлтанмахмұт</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Торайғыровтың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туғанына</a:t>
            </a:r>
            <a:r>
              <a:rPr lang="ru-RU" sz="1100" b="1" dirty="0">
                <a:latin typeface="Times New Roman" panose="02020603050405020304" pitchFamily="18" charset="0"/>
                <a:cs typeface="Times New Roman" panose="02020603050405020304" pitchFamily="18" charset="0"/>
              </a:rPr>
              <a:t> - 130 </a:t>
            </a:r>
            <a:r>
              <a:rPr lang="ru-RU" sz="1100" b="1" dirty="0" err="1">
                <a:latin typeface="Times New Roman" panose="02020603050405020304" pitchFamily="18" charset="0"/>
                <a:cs typeface="Times New Roman" panose="02020603050405020304" pitchFamily="18" charset="0"/>
              </a:rPr>
              <a:t>жыл</a:t>
            </a:r>
            <a:endParaRPr lang="ru-RU" sz="11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RU" sz="1100" b="1" dirty="0" err="1">
                <a:latin typeface="Times New Roman" panose="02020603050405020304" pitchFamily="18" charset="0"/>
                <a:cs typeface="Times New Roman" panose="02020603050405020304" pitchFamily="18" charset="0"/>
              </a:rPr>
              <a:t>Ақын</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жазушы</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көрнекті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мемлекет</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және</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қоғам</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қайраткері</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Сәкен</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Сейфуллиннің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туғанына</a:t>
            </a:r>
            <a:r>
              <a:rPr lang="ru-RU" sz="1100" b="1" dirty="0">
                <a:latin typeface="Times New Roman" panose="02020603050405020304" pitchFamily="18" charset="0"/>
                <a:cs typeface="Times New Roman" panose="02020603050405020304" pitchFamily="18" charset="0"/>
              </a:rPr>
              <a:t> - 130 </a:t>
            </a:r>
            <a:r>
              <a:rPr lang="ru-RU" sz="1100" b="1" dirty="0" err="1">
                <a:latin typeface="Times New Roman" panose="02020603050405020304" pitchFamily="18" charset="0"/>
                <a:cs typeface="Times New Roman" panose="02020603050405020304" pitchFamily="18" charset="0"/>
              </a:rPr>
              <a:t>жыл</a:t>
            </a:r>
            <a:endParaRPr lang="ru-RU" sz="11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RU" sz="1100" b="1" dirty="0" err="1">
                <a:latin typeface="Times New Roman" panose="02020603050405020304" pitchFamily="18" charset="0"/>
                <a:cs typeface="Times New Roman" panose="02020603050405020304" pitchFamily="18" charset="0"/>
              </a:rPr>
              <a:t>Қазақстанның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Халық</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Қаһарманы</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Халықаралық</a:t>
            </a:r>
            <a:r>
              <a:rPr lang="ru-RU" sz="1100" b="1" dirty="0">
                <a:latin typeface="Times New Roman" panose="02020603050405020304" pitchFamily="18" charset="0"/>
                <a:cs typeface="Times New Roman" panose="02020603050405020304" pitchFamily="18" charset="0"/>
              </a:rPr>
              <a:t> Фадеев </a:t>
            </a:r>
            <a:r>
              <a:rPr lang="ru-RU" sz="1100" b="1" dirty="0" err="1">
                <a:latin typeface="Times New Roman" panose="02020603050405020304" pitchFamily="18" charset="0"/>
                <a:cs typeface="Times New Roman" panose="02020603050405020304" pitchFamily="18" charset="0"/>
              </a:rPr>
              <a:t>атындағы</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сыйлықтың</a:t>
            </a:r>
            <a:r>
              <a:rPr lang="ru-RU" sz="1100" b="1" dirty="0">
                <a:latin typeface="Times New Roman" panose="02020603050405020304" pitchFamily="18" charset="0"/>
                <a:cs typeface="Times New Roman" panose="02020603050405020304" pitchFamily="18" charset="0"/>
              </a:rPr>
              <a:t> лауреаты, партизан-</a:t>
            </a:r>
            <a:r>
              <a:rPr lang="ru-RU" sz="1100" b="1" dirty="0" err="1">
                <a:latin typeface="Times New Roman" panose="02020603050405020304" pitchFamily="18" charset="0"/>
                <a:cs typeface="Times New Roman" panose="02020603050405020304" pitchFamily="18" charset="0"/>
              </a:rPr>
              <a:t>жазушы</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Ұлы</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Отан</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соғы-сының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ержүрек</a:t>
            </a:r>
            <a:r>
              <a:rPr lang="ru-RU" sz="1100" b="1" dirty="0">
                <a:latin typeface="Times New Roman" panose="02020603050405020304" pitchFamily="18" charset="0"/>
                <a:cs typeface="Times New Roman" panose="02020603050405020304" pitchFamily="18" charset="0"/>
              </a:rPr>
              <a:t> батыры </a:t>
            </a:r>
            <a:r>
              <a:rPr lang="ru-RU" sz="1100" b="1" dirty="0" err="1">
                <a:latin typeface="Times New Roman" panose="02020603050405020304" pitchFamily="18" charset="0"/>
                <a:cs typeface="Times New Roman" panose="02020603050405020304" pitchFamily="18" charset="0"/>
              </a:rPr>
              <a:t>Қасым</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Қайсеновтің</a:t>
            </a:r>
            <a:r>
              <a:rPr lang="ru-RU" sz="1100" b="1" dirty="0">
                <a:latin typeface="Times New Roman" panose="02020603050405020304" pitchFamily="18" charset="0"/>
                <a:cs typeface="Times New Roman" panose="02020603050405020304" pitchFamily="18" charset="0"/>
              </a:rPr>
              <a:t> </a:t>
            </a:r>
            <a:r>
              <a:rPr lang="ru-RU" sz="1100" b="1" dirty="0" err="1">
                <a:latin typeface="Times New Roman" panose="02020603050405020304" pitchFamily="18" charset="0"/>
                <a:cs typeface="Times New Roman" panose="02020603050405020304" pitchFamily="18" charset="0"/>
              </a:rPr>
              <a:t>туғанына</a:t>
            </a:r>
            <a:r>
              <a:rPr lang="ru-RU" sz="1100" b="1" dirty="0">
                <a:latin typeface="Times New Roman" panose="02020603050405020304" pitchFamily="18" charset="0"/>
                <a:cs typeface="Times New Roman" panose="02020603050405020304" pitchFamily="18" charset="0"/>
              </a:rPr>
              <a:t> - 105 </a:t>
            </a:r>
            <a:r>
              <a:rPr lang="ru-RU" sz="1100" b="1" dirty="0" err="1">
                <a:latin typeface="Times New Roman" panose="02020603050405020304" pitchFamily="18" charset="0"/>
                <a:cs typeface="Times New Roman" panose="02020603050405020304" pitchFamily="18" charset="0"/>
              </a:rPr>
              <a:t>жыл</a:t>
            </a:r>
            <a:endParaRPr lang="ru-RU" sz="11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RU" sz="1100" b="1" dirty="0" err="1">
                <a:latin typeface="Times New Roman" pitchFamily="18" charset="0"/>
                <a:cs typeface="Times New Roman" pitchFamily="18" charset="0"/>
              </a:rPr>
              <a:t>Қазақ</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жазушысы</a:t>
            </a:r>
            <a:r>
              <a:rPr lang="ru-RU" sz="1100" b="1" dirty="0">
                <a:latin typeface="Times New Roman" pitchFamily="18" charset="0"/>
                <a:cs typeface="Times New Roman" pitchFamily="18" charset="0"/>
              </a:rPr>
              <a:t>, редакторы. </a:t>
            </a:r>
            <a:r>
              <a:rPr lang="ru-RU" sz="1100" b="1" dirty="0" err="1">
                <a:latin typeface="Times New Roman" pitchFamily="18" charset="0"/>
                <a:cs typeface="Times New Roman" pitchFamily="18" charset="0"/>
              </a:rPr>
              <a:t>Ұлы</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Отан</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соғысының</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қатысушысы</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Кемел</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Тоқаевтың</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туғанына</a:t>
            </a:r>
            <a:r>
              <a:rPr lang="ru-RU" sz="1100" b="1" dirty="0">
                <a:latin typeface="Times New Roman" pitchFamily="18" charset="0"/>
                <a:cs typeface="Times New Roman" pitchFamily="18" charset="0"/>
              </a:rPr>
              <a:t> - 100 </a:t>
            </a:r>
            <a:r>
              <a:rPr lang="ru-RU" sz="1100" b="1" dirty="0" err="1">
                <a:latin typeface="Times New Roman" pitchFamily="18" charset="0"/>
                <a:cs typeface="Times New Roman" pitchFamily="18" charset="0"/>
              </a:rPr>
              <a:t>жыл</a:t>
            </a:r>
            <a:endParaRPr lang="ru-RU" sz="1100" b="1" dirty="0">
              <a:latin typeface="Times New Roman" pitchFamily="18" charset="0"/>
              <a:cs typeface="Times New Roman" pitchFamily="18" charset="0"/>
            </a:endParaRPr>
          </a:p>
          <a:p>
            <a:pPr marL="285750" indent="-285750">
              <a:buFont typeface="Arial" panose="020B0604020202020204" pitchFamily="34" charset="0"/>
              <a:buChar char="•"/>
            </a:pPr>
            <a:r>
              <a:rPr lang="ru-RU" sz="1100" b="1" dirty="0" err="1">
                <a:latin typeface="Times New Roman" pitchFamily="18" charset="0"/>
                <a:cs typeface="Times New Roman" pitchFamily="18" charset="0"/>
              </a:rPr>
              <a:t>Қазақ</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мемлекеттік</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баспасында</a:t>
            </a:r>
            <a:r>
              <a:rPr lang="ru-RU" sz="1100" b="1" dirty="0">
                <a:latin typeface="Times New Roman" pitchFamily="18" charset="0"/>
                <a:cs typeface="Times New Roman" pitchFamily="18" charset="0"/>
              </a:rPr>
              <a:t> поэзия </a:t>
            </a:r>
            <a:r>
              <a:rPr lang="ru-RU" sz="1100" b="1" dirty="0" err="1">
                <a:latin typeface="Times New Roman" pitchFamily="18" charset="0"/>
                <a:cs typeface="Times New Roman" pitchFamily="18" charset="0"/>
              </a:rPr>
              <a:t>редакциясын</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басшысы</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Қазақ</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әдебиеті</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газеті</a:t>
            </a:r>
            <a:r>
              <a:rPr lang="ru-RU" sz="1100" b="1" dirty="0">
                <a:latin typeface="Times New Roman" pitchFamily="18" charset="0"/>
                <a:cs typeface="Times New Roman" pitchFamily="18" charset="0"/>
              </a:rPr>
              <a:t> бас </a:t>
            </a:r>
            <a:r>
              <a:rPr lang="ru-RU" sz="1100" b="1" dirty="0" err="1">
                <a:latin typeface="Times New Roman" pitchFamily="18" charset="0"/>
                <a:cs typeface="Times New Roman" pitchFamily="18" charset="0"/>
              </a:rPr>
              <a:t>редакторының</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орынбасары</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Жазушы</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баспасында</a:t>
            </a:r>
            <a:r>
              <a:rPr lang="ru-RU" sz="1100" b="1" dirty="0">
                <a:latin typeface="Times New Roman" pitchFamily="18" charset="0"/>
                <a:cs typeface="Times New Roman" pitchFamily="18" charset="0"/>
              </a:rPr>
              <a:t> поэзия </a:t>
            </a:r>
            <a:r>
              <a:rPr lang="ru-RU" sz="1100" b="1" dirty="0" err="1">
                <a:latin typeface="Times New Roman" pitchFamily="18" charset="0"/>
                <a:cs typeface="Times New Roman" pitchFamily="18" charset="0"/>
              </a:rPr>
              <a:t>редакциясының</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меңгерушісі</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жазушы</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Ғафу</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Қайырбековтің</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туғанына</a:t>
            </a:r>
            <a:r>
              <a:rPr lang="ru-RU" sz="1100" b="1" dirty="0">
                <a:latin typeface="Times New Roman" pitchFamily="18" charset="0"/>
                <a:cs typeface="Times New Roman" pitchFamily="18" charset="0"/>
              </a:rPr>
              <a:t> - 95 </a:t>
            </a:r>
            <a:r>
              <a:rPr lang="ru-RU" sz="1100" b="1" dirty="0" err="1">
                <a:latin typeface="Times New Roman" pitchFamily="18" charset="0"/>
                <a:cs typeface="Times New Roman" pitchFamily="18" charset="0"/>
              </a:rPr>
              <a:t>жыл</a:t>
            </a:r>
            <a:endParaRPr lang="ru-RU" sz="1100" b="1" dirty="0">
              <a:latin typeface="Times New Roman" pitchFamily="18" charset="0"/>
              <a:cs typeface="Times New Roman" pitchFamily="18" charset="0"/>
            </a:endParaRPr>
          </a:p>
          <a:p>
            <a:pPr marL="285750" indent="-285750">
              <a:buFont typeface="Arial" panose="020B0604020202020204" pitchFamily="34" charset="0"/>
              <a:buChar char="•"/>
            </a:pPr>
            <a:r>
              <a:rPr lang="ru-RU" sz="1100" b="1" dirty="0" err="1">
                <a:latin typeface="Times New Roman" pitchFamily="18" charset="0"/>
                <a:cs typeface="Times New Roman" pitchFamily="18" charset="0"/>
              </a:rPr>
              <a:t>Мәдениеттанушы</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ғалым</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мемлекет</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және</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қоғам</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қайраткері</a:t>
            </a:r>
            <a:r>
              <a:rPr lang="ru-RU" sz="1100" b="1" dirty="0">
                <a:latin typeface="Times New Roman" pitchFamily="18" charset="0"/>
                <a:cs typeface="Times New Roman" pitchFamily="18" charset="0"/>
              </a:rPr>
              <a:t>, филология </a:t>
            </a:r>
            <a:r>
              <a:rPr lang="ru-RU" sz="1100" b="1" dirty="0" err="1">
                <a:latin typeface="Times New Roman" pitchFamily="18" charset="0"/>
                <a:cs typeface="Times New Roman" pitchFamily="18" charset="0"/>
              </a:rPr>
              <a:t>ғылымдарының</a:t>
            </a:r>
            <a:r>
              <a:rPr lang="ru-RU" sz="1100" b="1" dirty="0">
                <a:latin typeface="Times New Roman" pitchFamily="18" charset="0"/>
                <a:cs typeface="Times New Roman" pitchFamily="18" charset="0"/>
              </a:rPr>
              <a:t> кандидаты, </a:t>
            </a:r>
            <a:r>
              <a:rPr lang="ru-RU" sz="1100" b="1" dirty="0" err="1">
                <a:latin typeface="Times New Roman" pitchFamily="18" charset="0"/>
                <a:cs typeface="Times New Roman" pitchFamily="18" charset="0"/>
              </a:rPr>
              <a:t>Мұхтар</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Әуезов</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Қорының</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Президенті</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Мұрат</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Әуезовтің</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туғанына</a:t>
            </a:r>
            <a:r>
              <a:rPr lang="ru-RU" sz="1100" b="1" dirty="0">
                <a:latin typeface="Times New Roman" pitchFamily="18" charset="0"/>
                <a:cs typeface="Times New Roman" pitchFamily="18" charset="0"/>
              </a:rPr>
              <a:t> - 80 </a:t>
            </a:r>
            <a:r>
              <a:rPr lang="ru-RU" sz="1100" b="1" dirty="0" err="1">
                <a:latin typeface="Times New Roman" pitchFamily="18" charset="0"/>
                <a:cs typeface="Times New Roman" pitchFamily="18" charset="0"/>
              </a:rPr>
              <a:t>жыл</a:t>
            </a:r>
            <a:endParaRPr lang="ru-RU" sz="1100" b="1" dirty="0">
              <a:latin typeface="Times New Roman" pitchFamily="18" charset="0"/>
              <a:cs typeface="Times New Roman" pitchFamily="18" charset="0"/>
            </a:endParaRPr>
          </a:p>
          <a:p>
            <a:pPr marL="285750" indent="-285750">
              <a:buFont typeface="Arial" panose="020B0604020202020204" pitchFamily="34" charset="0"/>
              <a:buChar char="•"/>
            </a:pPr>
            <a:r>
              <a:rPr lang="ru-RU" sz="1100" b="1" dirty="0" err="1">
                <a:latin typeface="Times New Roman" pitchFamily="18" charset="0"/>
                <a:cs typeface="Times New Roman" pitchFamily="18" charset="0"/>
              </a:rPr>
              <a:t>Қазақ</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әдебиетінің</a:t>
            </a:r>
            <a:r>
              <a:rPr lang="ru-RU" sz="1100" b="1" dirty="0">
                <a:latin typeface="Times New Roman" pitchFamily="18" charset="0"/>
                <a:cs typeface="Times New Roman" pitchFamily="18" charset="0"/>
              </a:rPr>
              <a:t> ХХ </a:t>
            </a:r>
            <a:r>
              <a:rPr lang="ru-RU" sz="1100" b="1" dirty="0" err="1">
                <a:latin typeface="Times New Roman" pitchFamily="18" charset="0"/>
                <a:cs typeface="Times New Roman" pitchFamily="18" charset="0"/>
              </a:rPr>
              <a:t>ғасырдағы</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жарық</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жұлдыздарының</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бірі</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жазушы</a:t>
            </a:r>
            <a:r>
              <a:rPr lang="ru-RU" sz="1100" b="1" dirty="0">
                <a:latin typeface="Times New Roman" pitchFamily="18" charset="0"/>
                <a:cs typeface="Times New Roman" pitchFamily="18" charset="0"/>
              </a:rPr>
              <a:t>, драматург </a:t>
            </a:r>
            <a:r>
              <a:rPr lang="ru-RU" sz="1100" b="1" dirty="0" err="1">
                <a:latin typeface="Times New Roman" pitchFamily="18" charset="0"/>
                <a:cs typeface="Times New Roman" pitchFamily="18" charset="0"/>
              </a:rPr>
              <a:t>Жазушы</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Оралхан</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Бөкейдің</a:t>
            </a:r>
            <a:r>
              <a:rPr lang="ru-RU" sz="1100" b="1" dirty="0">
                <a:latin typeface="Times New Roman" pitchFamily="18" charset="0"/>
                <a:cs typeface="Times New Roman" pitchFamily="18" charset="0"/>
              </a:rPr>
              <a:t> </a:t>
            </a:r>
            <a:r>
              <a:rPr lang="ru-RU" sz="1100" b="1" dirty="0" err="1">
                <a:latin typeface="Times New Roman" pitchFamily="18" charset="0"/>
                <a:cs typeface="Times New Roman" pitchFamily="18" charset="0"/>
              </a:rPr>
              <a:t>туғанына</a:t>
            </a:r>
            <a:r>
              <a:rPr lang="ru-RU" sz="1100" b="1" dirty="0">
                <a:latin typeface="Times New Roman" pitchFamily="18" charset="0"/>
                <a:cs typeface="Times New Roman" pitchFamily="18" charset="0"/>
              </a:rPr>
              <a:t> - 80 </a:t>
            </a:r>
            <a:r>
              <a:rPr lang="ru-RU" sz="1100" b="1" dirty="0" err="1">
                <a:latin typeface="Times New Roman" pitchFamily="18" charset="0"/>
                <a:cs typeface="Times New Roman" pitchFamily="18" charset="0"/>
              </a:rPr>
              <a:t>жыл</a:t>
            </a:r>
            <a:endParaRPr lang="ru-RU" sz="1100" b="1" dirty="0">
              <a:latin typeface="Times New Roman" panose="02020603050405020304" pitchFamily="18" charset="0"/>
              <a:cs typeface="Times New Roman" panose="02020603050405020304" pitchFamily="18" charset="0"/>
            </a:endParaRPr>
          </a:p>
          <a:p>
            <a:endParaRPr lang="ru-RU" sz="11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6125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4"/>
          </p:nvPr>
        </p:nvSpPr>
        <p:spPr>
          <a:xfrm>
            <a:off x="858749" y="1191107"/>
            <a:ext cx="10444163" cy="4049712"/>
          </a:xfrm>
        </p:spPr>
        <p:txBody>
          <a:bodyPr>
            <a:normAutofit/>
          </a:bodyPr>
          <a:lstStyle/>
          <a:p>
            <a:pPr algn="ctr"/>
            <a:endParaRPr lang="kk-KZ" sz="7200" dirty="0" smtClean="0">
              <a:latin typeface="Times New Roman" pitchFamily="18" charset="0"/>
              <a:cs typeface="Times New Roman" pitchFamily="18" charset="0"/>
            </a:endParaRPr>
          </a:p>
          <a:p>
            <a:pPr algn="ctr"/>
            <a:endParaRPr lang="ru-RU" sz="7200" dirty="0">
              <a:latin typeface="Times New Roman" pitchFamily="18" charset="0"/>
              <a:cs typeface="Times New Roman" pitchFamily="18" charset="0"/>
            </a:endParaRPr>
          </a:p>
        </p:txBody>
      </p:sp>
      <p:sp>
        <p:nvSpPr>
          <p:cNvPr id="4" name="Прямоугольник 3"/>
          <p:cNvSpPr/>
          <p:nvPr/>
        </p:nvSpPr>
        <p:spPr>
          <a:xfrm>
            <a:off x="1747610" y="2304000"/>
            <a:ext cx="8520667"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Назарларыңызға  рахмет!</a:t>
            </a:r>
            <a:endParaRPr lang="ru-RU"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584242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8AE3AC5-8DCB-496C-8E63-AC9FF0F463D4}"/>
              </a:ext>
            </a:extLst>
          </p:cNvPr>
          <p:cNvSpPr>
            <a:spLocks noGrp="1"/>
          </p:cNvSpPr>
          <p:nvPr>
            <p:ph type="title"/>
          </p:nvPr>
        </p:nvSpPr>
        <p:spPr>
          <a:xfrm>
            <a:off x="2046000" y="144001"/>
            <a:ext cx="9307799" cy="944999"/>
          </a:xfrm>
        </p:spPr>
        <p:txBody>
          <a:bodyPr>
            <a:normAutofit fontScale="90000"/>
          </a:bodyPr>
          <a:lstStyle/>
          <a:p>
            <a:pPr algn="ctr"/>
            <a:r>
              <a:rPr lang="ru-RU" dirty="0" smtClean="0">
                <a:solidFill>
                  <a:schemeClr val="accent1">
                    <a:lumMod val="75000"/>
                  </a:schemeClr>
                </a:solidFill>
              </a:rPr>
              <a:t/>
            </a:r>
            <a:br>
              <a:rPr lang="ru-RU" dirty="0" smtClean="0">
                <a:solidFill>
                  <a:schemeClr val="accent1">
                    <a:lumMod val="75000"/>
                  </a:schemeClr>
                </a:solidFill>
              </a:rPr>
            </a:br>
            <a:r>
              <a:rPr lang="ru-RU" sz="3600" dirty="0" smtClean="0">
                <a:solidFill>
                  <a:schemeClr val="accent1">
                    <a:lumMod val="75000"/>
                  </a:schemeClr>
                </a:solidFill>
                <a:latin typeface="+mn-lt"/>
              </a:rPr>
              <a:t>ОҚУ-ТӘРБИЕ  ПРОЦЕСІН  ҰЙЫМДАСТЫРУ   БОЙЫНША </a:t>
            </a:r>
            <a:r>
              <a:rPr lang="ru-RU" sz="3600" dirty="0">
                <a:solidFill>
                  <a:schemeClr val="accent1">
                    <a:lumMod val="75000"/>
                  </a:schemeClr>
                </a:solidFill>
                <a:latin typeface="+mn-lt"/>
              </a:rPr>
              <a:t>НОРМАТИВТІК </a:t>
            </a:r>
            <a:r>
              <a:rPr lang="ru-RU" sz="3600" dirty="0" smtClean="0">
                <a:solidFill>
                  <a:schemeClr val="accent1">
                    <a:lumMod val="75000"/>
                  </a:schemeClr>
                </a:solidFill>
                <a:latin typeface="+mn-lt"/>
              </a:rPr>
              <a:t>  ҚҰҚЫҚТЫҚ   </a:t>
            </a:r>
            <a:r>
              <a:rPr lang="ru-RU" sz="3600" dirty="0">
                <a:solidFill>
                  <a:schemeClr val="accent1">
                    <a:lumMod val="75000"/>
                  </a:schemeClr>
                </a:solidFill>
                <a:latin typeface="+mn-lt"/>
              </a:rPr>
              <a:t>АКТІЛЕР</a:t>
            </a:r>
            <a:br>
              <a:rPr lang="ru-RU" sz="3600" dirty="0">
                <a:solidFill>
                  <a:schemeClr val="accent1">
                    <a:lumMod val="75000"/>
                  </a:schemeClr>
                </a:solidFill>
                <a:latin typeface="+mn-lt"/>
              </a:rPr>
            </a:br>
            <a:endParaRPr lang="ru-RU" sz="3600" dirty="0">
              <a:solidFill>
                <a:schemeClr val="accent1">
                  <a:lumMod val="75000"/>
                </a:schemeClr>
              </a:solidFill>
              <a:latin typeface="+mn-lt"/>
            </a:endParaRPr>
          </a:p>
        </p:txBody>
      </p:sp>
      <p:sp>
        <p:nvSpPr>
          <p:cNvPr id="3" name="Текст 2">
            <a:extLst>
              <a:ext uri="{FF2B5EF4-FFF2-40B4-BE49-F238E27FC236}">
                <a16:creationId xmlns:a16="http://schemas.microsoft.com/office/drawing/2014/main" xmlns="" id="{A9A41605-339E-4210-9FCA-20A98B9F51F9}"/>
              </a:ext>
            </a:extLst>
          </p:cNvPr>
          <p:cNvSpPr>
            <a:spLocks noGrp="1"/>
          </p:cNvSpPr>
          <p:nvPr>
            <p:ph type="body" sz="quarter" idx="14"/>
          </p:nvPr>
        </p:nvSpPr>
        <p:spPr>
          <a:xfrm>
            <a:off x="201000" y="1044000"/>
            <a:ext cx="11700000" cy="5625000"/>
          </a:xfrm>
        </p:spPr>
        <p:txBody>
          <a:bodyPr>
            <a:noAutofit/>
          </a:bodyPr>
          <a:lstStyle/>
          <a:p>
            <a:pPr fontAlgn="t"/>
            <a:r>
              <a:rPr lang="kk-KZ" sz="1600" b="1" dirty="0">
                <a:latin typeface="Times New Roman" pitchFamily="18" charset="0"/>
                <a:cs typeface="Times New Roman" pitchFamily="18" charset="0"/>
              </a:rPr>
              <a:t>1</a:t>
            </a:r>
            <a:r>
              <a:rPr lang="kk-KZ" sz="1600" b="1" dirty="0" smtClean="0">
                <a:latin typeface="Times New Roman" pitchFamily="18" charset="0"/>
                <a:cs typeface="Times New Roman" pitchFamily="18" charset="0"/>
              </a:rPr>
              <a:t>.«</a:t>
            </a:r>
            <a:r>
              <a:rPr lang="kk-KZ" sz="1600" b="1" dirty="0">
                <a:latin typeface="Times New Roman" pitchFamily="18" charset="0"/>
                <a:cs typeface="Times New Roman" pitchFamily="18" charset="0"/>
              </a:rPr>
              <a:t>Мектепке дейінгі тәрбие мен оқытудың, бастауыш, негізгі орта және жалпы орта, техникалық және кәсіптік, орта білімнен кейінгі білім берудің мемлекеттік жалпыға міндетті стандарттарын бекіту туралы» (ҚР Оқу-ағарту министрінің 2022 жылғы 3 тамыздағы № 348 бұйрығы, 23.09.2022 ж. № 406 бұйрығымен енгізілген </a:t>
            </a:r>
            <a:r>
              <a:rPr lang="kk-KZ" sz="1600" b="1" dirty="0" smtClean="0">
                <a:latin typeface="Times New Roman" pitchFamily="18" charset="0"/>
                <a:cs typeface="Times New Roman" pitchFamily="18" charset="0"/>
              </a:rPr>
              <a:t>өзгерістерімен)</a:t>
            </a:r>
            <a:r>
              <a:rPr lang="ru-RU" sz="1600" b="1" dirty="0">
                <a:latin typeface="Times New Roman" pitchFamily="18" charset="0"/>
                <a:cs typeface="Times New Roman" pitchFamily="18" charset="0"/>
              </a:rPr>
              <a:t> </a:t>
            </a:r>
            <a:r>
              <a:rPr lang="kk-KZ" sz="1600" b="1" u="sng" dirty="0" smtClean="0">
                <a:latin typeface="Times New Roman" pitchFamily="18" charset="0"/>
                <a:cs typeface="Times New Roman" pitchFamily="18" charset="0"/>
                <a:hlinkClick r:id="rId2"/>
              </a:rPr>
              <a:t>https://adilet.zan.kz/kaz/docs/</a:t>
            </a:r>
            <a:r>
              <a:rPr lang="kk-KZ" sz="1600" b="1" dirty="0" smtClean="0">
                <a:latin typeface="Times New Roman" pitchFamily="18" charset="0"/>
                <a:cs typeface="Times New Roman" pitchFamily="18" charset="0"/>
              </a:rPr>
              <a:t> </a:t>
            </a:r>
            <a:r>
              <a:rPr lang="kk-KZ" sz="1600" b="1" u="sng" dirty="0" smtClean="0">
                <a:latin typeface="Times New Roman" pitchFamily="18" charset="0"/>
                <a:cs typeface="Times New Roman" pitchFamily="18" charset="0"/>
                <a:hlinkClick r:id="rId3"/>
              </a:rPr>
              <a:t>V2200029031</a:t>
            </a:r>
            <a:r>
              <a:rPr lang="kk-KZ" sz="1600" b="1" dirty="0" smtClean="0">
                <a:latin typeface="Times New Roman" pitchFamily="18" charset="0"/>
                <a:cs typeface="Times New Roman" pitchFamily="18" charset="0"/>
              </a:rPr>
              <a:t>);</a:t>
            </a:r>
            <a:endParaRPr lang="ru-RU" sz="1600" b="1" dirty="0" smtClean="0">
              <a:latin typeface="Times New Roman" pitchFamily="18" charset="0"/>
              <a:cs typeface="Times New Roman" pitchFamily="18" charset="0"/>
            </a:endParaRPr>
          </a:p>
          <a:p>
            <a:pPr fontAlgn="t"/>
            <a:r>
              <a:rPr lang="kk-KZ" sz="1600" b="1" dirty="0" smtClean="0">
                <a:latin typeface="Times New Roman" pitchFamily="18" charset="0"/>
                <a:cs typeface="Times New Roman" pitchFamily="18" charset="0"/>
              </a:rPr>
              <a:t>2.«</a:t>
            </a:r>
            <a:r>
              <a:rPr lang="kk-KZ" sz="1600" b="1" dirty="0">
                <a:latin typeface="Times New Roman" pitchFamily="18" charset="0"/>
                <a:cs typeface="Times New Roman" pitchFamily="18" charset="0"/>
              </a:rPr>
              <a:t>Қазақстан Республикасында бастауыш, негізгі орта, жалпы орта білім берудің үлгілік оқу жоспарларын бекіту туралы» (ҚР БҒМ 8.11.2012 ж. № 500 бұйрығы, ҚР Оқу-ағарту министрінің 12.08.2022 ж. № 365; 30.09.2022 ж. №412 бұйрығымен енгізілген </a:t>
            </a:r>
            <a:r>
              <a:rPr lang="kk-KZ" sz="1600" b="1" dirty="0" smtClean="0">
                <a:latin typeface="Times New Roman" pitchFamily="18" charset="0"/>
                <a:cs typeface="Times New Roman" pitchFamily="18" charset="0"/>
              </a:rPr>
              <a:t>өзгерістерімен</a:t>
            </a:r>
            <a:r>
              <a:rPr lang="ru-RU" sz="1600" b="1" dirty="0">
                <a:latin typeface="Times New Roman" pitchFamily="18" charset="0"/>
                <a:cs typeface="Times New Roman" pitchFamily="18" charset="0"/>
              </a:rPr>
              <a:t> </a:t>
            </a:r>
            <a:r>
              <a:rPr lang="ru-RU" sz="1600" b="1" dirty="0" smtClean="0">
                <a:latin typeface="Times New Roman" pitchFamily="18" charset="0"/>
                <a:cs typeface="Times New Roman" pitchFamily="18" charset="0"/>
              </a:rPr>
              <a:t>  </a:t>
            </a:r>
            <a:r>
              <a:rPr lang="kk-KZ" sz="1600" b="1" u="sng" dirty="0" smtClean="0">
                <a:latin typeface="Times New Roman" pitchFamily="18" charset="0"/>
                <a:cs typeface="Times New Roman" pitchFamily="18" charset="0"/>
                <a:hlinkClick r:id="rId4"/>
              </a:rPr>
              <a:t>https</a:t>
            </a:r>
            <a:r>
              <a:rPr lang="kk-KZ" sz="1600" b="1" u="sng" dirty="0">
                <a:latin typeface="Times New Roman" pitchFamily="18" charset="0"/>
                <a:cs typeface="Times New Roman" pitchFamily="18" charset="0"/>
                <a:hlinkClick r:id="rId4"/>
              </a:rPr>
              <a:t>://adilet.zan.kz/kaz/docs/</a:t>
            </a:r>
            <a:r>
              <a:rPr lang="kk-KZ" sz="1600" b="1" dirty="0">
                <a:latin typeface="Times New Roman" pitchFamily="18" charset="0"/>
                <a:cs typeface="Times New Roman" pitchFamily="18" charset="0"/>
              </a:rPr>
              <a:t> </a:t>
            </a:r>
            <a:r>
              <a:rPr lang="kk-KZ" sz="1600" b="1" u="sng" dirty="0" smtClean="0">
                <a:latin typeface="Times New Roman" pitchFamily="18" charset="0"/>
                <a:cs typeface="Times New Roman" pitchFamily="18" charset="0"/>
                <a:hlinkClick r:id="rId4"/>
              </a:rPr>
              <a:t>V2200029136</a:t>
            </a:r>
            <a:r>
              <a:rPr lang="ru-RU" sz="1600" b="1" dirty="0">
                <a:latin typeface="Times New Roman" pitchFamily="18" charset="0"/>
                <a:cs typeface="Times New Roman" pitchFamily="18" charset="0"/>
              </a:rPr>
              <a:t> </a:t>
            </a:r>
            <a:r>
              <a:rPr lang="ru-RU" sz="1600" b="1" dirty="0" smtClean="0">
                <a:latin typeface="Times New Roman" pitchFamily="18" charset="0"/>
                <a:cs typeface="Times New Roman" pitchFamily="18" charset="0"/>
              </a:rPr>
              <a:t>       </a:t>
            </a:r>
            <a:r>
              <a:rPr lang="kk-KZ" sz="1600" b="1" u="sng" dirty="0" smtClean="0">
                <a:latin typeface="Times New Roman" pitchFamily="18" charset="0"/>
                <a:cs typeface="Times New Roman" pitchFamily="18" charset="0"/>
                <a:hlinkClick r:id="rId5"/>
              </a:rPr>
              <a:t>https</a:t>
            </a:r>
            <a:r>
              <a:rPr lang="kk-KZ" sz="1600" b="1" u="sng" dirty="0">
                <a:latin typeface="Times New Roman" pitchFamily="18" charset="0"/>
                <a:cs typeface="Times New Roman" pitchFamily="18" charset="0"/>
                <a:hlinkClick r:id="rId5"/>
              </a:rPr>
              <a:t>://adilet.zan.kz/kaz/docs/</a:t>
            </a:r>
            <a:r>
              <a:rPr lang="kk-KZ" sz="1600" b="1" dirty="0">
                <a:latin typeface="Times New Roman" pitchFamily="18" charset="0"/>
                <a:cs typeface="Times New Roman" pitchFamily="18" charset="0"/>
              </a:rPr>
              <a:t> </a:t>
            </a:r>
            <a:r>
              <a:rPr lang="kk-KZ" sz="1600" b="1" u="sng" dirty="0">
                <a:latin typeface="Times New Roman" pitchFamily="18" charset="0"/>
                <a:cs typeface="Times New Roman" pitchFamily="18" charset="0"/>
                <a:hlinkClick r:id="rId5"/>
              </a:rPr>
              <a:t>V2200029916</a:t>
            </a:r>
            <a:r>
              <a:rPr lang="kk-KZ" sz="1600" b="1" dirty="0">
                <a:latin typeface="Times New Roman" pitchFamily="18" charset="0"/>
                <a:cs typeface="Times New Roman" pitchFamily="18" charset="0"/>
              </a:rPr>
              <a:t>)</a:t>
            </a:r>
            <a:endParaRPr lang="ru-RU" sz="1600" b="1" dirty="0">
              <a:latin typeface="Times New Roman" pitchFamily="18" charset="0"/>
              <a:cs typeface="Times New Roman" pitchFamily="18" charset="0"/>
            </a:endParaRPr>
          </a:p>
          <a:p>
            <a:pPr fontAlgn="t"/>
            <a:r>
              <a:rPr lang="kk-KZ" sz="1600" b="1" dirty="0">
                <a:latin typeface="Times New Roman" pitchFamily="18" charset="0"/>
                <a:cs typeface="Times New Roman" pitchFamily="18" charset="0"/>
              </a:rPr>
              <a:t>3</a:t>
            </a:r>
            <a:r>
              <a:rPr lang="kk-KZ" sz="1600" b="1" dirty="0" smtClean="0">
                <a:latin typeface="Times New Roman" pitchFamily="18" charset="0"/>
                <a:cs typeface="Times New Roman" pitchFamily="18" charset="0"/>
              </a:rPr>
              <a:t>.«</a:t>
            </a:r>
            <a:r>
              <a:rPr lang="kk-KZ" sz="1600" b="1" dirty="0">
                <a:latin typeface="Times New Roman" pitchFamily="18" charset="0"/>
                <a:cs typeface="Times New Roman" pitchFamily="18" charset="0"/>
              </a:rPr>
              <a:t>Жалпы білім беру ұйымдарына арналған жалпы білім беретін пәндер, таңдау курстары мен факультативтер бойынша үлгілік оқу бағдарламаларын бекіту туралы» ҚР Оқу-ағарту министрінің 16.09.2022ж. №399 бұйрығы 21.11.2022 ж. № 467, 05.07.2023 ж. № 199 бұйрығымен енгізілген </a:t>
            </a:r>
            <a:r>
              <a:rPr lang="kk-KZ" sz="1600" b="1" dirty="0" smtClean="0">
                <a:latin typeface="Times New Roman" pitchFamily="18" charset="0"/>
                <a:cs typeface="Times New Roman" pitchFamily="18" charset="0"/>
              </a:rPr>
              <a:t>өзгерістерімен</a:t>
            </a:r>
            <a:r>
              <a:rPr lang="ru-RU" sz="1600" b="1" dirty="0">
                <a:latin typeface="Times New Roman" pitchFamily="18" charset="0"/>
                <a:cs typeface="Times New Roman" pitchFamily="18" charset="0"/>
              </a:rPr>
              <a:t> </a:t>
            </a:r>
            <a:r>
              <a:rPr lang="ru-RU" sz="1600" b="1" dirty="0" smtClean="0">
                <a:latin typeface="Times New Roman" pitchFamily="18" charset="0"/>
                <a:cs typeface="Times New Roman" pitchFamily="18" charset="0"/>
              </a:rPr>
              <a:t>  </a:t>
            </a:r>
            <a:r>
              <a:rPr lang="kk-KZ" sz="1600" b="1" u="sng" dirty="0" smtClean="0">
                <a:latin typeface="Times New Roman" pitchFamily="18" charset="0"/>
                <a:cs typeface="Times New Roman" pitchFamily="18" charset="0"/>
                <a:hlinkClick r:id="rId6"/>
              </a:rPr>
              <a:t>https</a:t>
            </a:r>
            <a:r>
              <a:rPr lang="kk-KZ" sz="1600" b="1" u="sng" dirty="0">
                <a:latin typeface="Times New Roman" pitchFamily="18" charset="0"/>
                <a:cs typeface="Times New Roman" pitchFamily="18" charset="0"/>
                <a:hlinkClick r:id="rId6"/>
              </a:rPr>
              <a:t>://adilet.zan.kz/kaz/docs/</a:t>
            </a:r>
            <a:r>
              <a:rPr lang="kk-KZ" sz="1600" b="1" dirty="0">
                <a:latin typeface="Times New Roman" pitchFamily="18" charset="0"/>
                <a:cs typeface="Times New Roman" pitchFamily="18" charset="0"/>
              </a:rPr>
              <a:t> </a:t>
            </a:r>
            <a:r>
              <a:rPr lang="kk-KZ" sz="1600" b="1" u="sng" dirty="0" smtClean="0">
                <a:latin typeface="Times New Roman" pitchFamily="18" charset="0"/>
                <a:cs typeface="Times New Roman" pitchFamily="18" charset="0"/>
                <a:hlinkClick r:id="rId6"/>
              </a:rPr>
              <a:t>V2200029767</a:t>
            </a:r>
            <a:r>
              <a:rPr lang="ru-RU" sz="1600" b="1" dirty="0">
                <a:latin typeface="Times New Roman" pitchFamily="18" charset="0"/>
                <a:cs typeface="Times New Roman" pitchFamily="18" charset="0"/>
              </a:rPr>
              <a:t> </a:t>
            </a:r>
            <a:r>
              <a:rPr lang="ru-RU" sz="1600" b="1" dirty="0" smtClean="0">
                <a:latin typeface="Times New Roman" pitchFamily="18" charset="0"/>
                <a:cs typeface="Times New Roman" pitchFamily="18" charset="0"/>
              </a:rPr>
              <a:t>        </a:t>
            </a:r>
            <a:r>
              <a:rPr lang="kk-KZ" sz="1600" b="1" u="sng" dirty="0" smtClean="0">
                <a:latin typeface="Times New Roman" pitchFamily="18" charset="0"/>
                <a:cs typeface="Times New Roman" pitchFamily="18" charset="0"/>
                <a:hlinkClick r:id="rId7"/>
              </a:rPr>
              <a:t>https</a:t>
            </a:r>
            <a:r>
              <a:rPr lang="kk-KZ" sz="1600" b="1" u="sng" dirty="0">
                <a:latin typeface="Times New Roman" pitchFamily="18" charset="0"/>
                <a:cs typeface="Times New Roman" pitchFamily="18" charset="0"/>
                <a:hlinkClick r:id="rId7"/>
              </a:rPr>
              <a:t>://adilet.zan.kz/kaz/docs/</a:t>
            </a:r>
            <a:r>
              <a:rPr lang="kk-KZ" sz="1600" b="1" dirty="0">
                <a:latin typeface="Times New Roman" pitchFamily="18" charset="0"/>
                <a:cs typeface="Times New Roman" pitchFamily="18" charset="0"/>
              </a:rPr>
              <a:t> </a:t>
            </a:r>
            <a:r>
              <a:rPr lang="kk-KZ" sz="1600" b="1" u="sng" dirty="0">
                <a:latin typeface="Times New Roman" pitchFamily="18" charset="0"/>
                <a:cs typeface="Times New Roman" pitchFamily="18" charset="0"/>
                <a:hlinkClick r:id="rId7"/>
              </a:rPr>
              <a:t>V2200030654</a:t>
            </a:r>
            <a:r>
              <a:rPr lang="kk-KZ" sz="1600" b="1" dirty="0">
                <a:latin typeface="Times New Roman" pitchFamily="18" charset="0"/>
                <a:cs typeface="Times New Roman" pitchFamily="18" charset="0"/>
              </a:rPr>
              <a:t>)</a:t>
            </a:r>
            <a:endParaRPr lang="ru-RU" sz="1600" b="1" dirty="0">
              <a:latin typeface="Times New Roman" pitchFamily="18" charset="0"/>
              <a:cs typeface="Times New Roman" pitchFamily="18" charset="0"/>
            </a:endParaRPr>
          </a:p>
          <a:p>
            <a:pPr fontAlgn="t"/>
            <a:r>
              <a:rPr lang="kk-KZ" sz="1600" b="1" dirty="0">
                <a:latin typeface="Times New Roman" pitchFamily="18" charset="0"/>
                <a:cs typeface="Times New Roman" pitchFamily="18" charset="0"/>
              </a:rPr>
              <a:t>4</a:t>
            </a:r>
            <a:r>
              <a:rPr lang="kk-KZ" sz="1600" b="1" dirty="0" smtClean="0">
                <a:latin typeface="Times New Roman" pitchFamily="18" charset="0"/>
                <a:cs typeface="Times New Roman" pitchFamily="18" charset="0"/>
              </a:rPr>
              <a:t>.«</a:t>
            </a:r>
            <a:r>
              <a:rPr lang="kk-KZ" sz="1600" b="1" dirty="0">
                <a:latin typeface="Times New Roman" pitchFamily="18" charset="0"/>
                <a:cs typeface="Times New Roman" pitchFamily="18" charset="0"/>
              </a:rPr>
              <a:t>Білімді ұлт. Сапалы білім» Ұлттық жобасын бекіту туралы»	Қазақстан	Республикасы	</a:t>
            </a:r>
            <a:r>
              <a:rPr lang="kk-KZ" sz="1600" b="1" dirty="0" smtClean="0">
                <a:latin typeface="Times New Roman" pitchFamily="18" charset="0"/>
                <a:cs typeface="Times New Roman" pitchFamily="18" charset="0"/>
              </a:rPr>
              <a:t>                                                                  Үкіметінің</a:t>
            </a:r>
            <a:r>
              <a:rPr lang="ru-RU" sz="1600" b="1" dirty="0">
                <a:latin typeface="Times New Roman" pitchFamily="18" charset="0"/>
                <a:cs typeface="Times New Roman" pitchFamily="18" charset="0"/>
              </a:rPr>
              <a:t> </a:t>
            </a:r>
            <a:r>
              <a:rPr lang="ru-RU" sz="1600" b="1" dirty="0" smtClean="0">
                <a:latin typeface="Times New Roman" pitchFamily="18" charset="0"/>
                <a:cs typeface="Times New Roman" pitchFamily="18" charset="0"/>
              </a:rPr>
              <a:t>      </a:t>
            </a:r>
            <a:r>
              <a:rPr lang="kk-KZ" sz="1600" b="1" dirty="0" smtClean="0">
                <a:latin typeface="Times New Roman" pitchFamily="18" charset="0"/>
                <a:cs typeface="Times New Roman" pitchFamily="18" charset="0"/>
              </a:rPr>
              <a:t>12.10.2021ж</a:t>
            </a:r>
            <a:r>
              <a:rPr lang="kk-KZ" sz="1600" b="1" dirty="0">
                <a:latin typeface="Times New Roman" pitchFamily="18" charset="0"/>
                <a:cs typeface="Times New Roman" pitchFamily="18" charset="0"/>
              </a:rPr>
              <a:t>. №726 </a:t>
            </a:r>
            <a:r>
              <a:rPr lang="kk-KZ" sz="1600" b="1" dirty="0" smtClean="0">
                <a:latin typeface="Times New Roman" pitchFamily="18" charset="0"/>
                <a:cs typeface="Times New Roman" pitchFamily="18" charset="0"/>
              </a:rPr>
              <a:t>Қаулысы</a:t>
            </a:r>
            <a:r>
              <a:rPr lang="ru-RU" sz="1600" b="1" dirty="0">
                <a:latin typeface="Times New Roman" pitchFamily="18" charset="0"/>
                <a:cs typeface="Times New Roman" pitchFamily="18" charset="0"/>
              </a:rPr>
              <a:t> </a:t>
            </a:r>
            <a:r>
              <a:rPr lang="ru-RU" sz="1600" b="1" dirty="0" smtClean="0">
                <a:latin typeface="Times New Roman" pitchFamily="18" charset="0"/>
                <a:cs typeface="Times New Roman" pitchFamily="18" charset="0"/>
              </a:rPr>
              <a:t>      </a:t>
            </a:r>
            <a:r>
              <a:rPr lang="kk-KZ" sz="1600" b="1" u="sng" dirty="0" smtClean="0">
                <a:latin typeface="Times New Roman" pitchFamily="18" charset="0"/>
                <a:cs typeface="Times New Roman" pitchFamily="18" charset="0"/>
                <a:hlinkClick r:id="rId8"/>
              </a:rPr>
              <a:t>https</a:t>
            </a:r>
            <a:r>
              <a:rPr lang="kk-KZ" sz="1600" b="1" u="sng" dirty="0">
                <a:latin typeface="Times New Roman" pitchFamily="18" charset="0"/>
                <a:cs typeface="Times New Roman" pitchFamily="18" charset="0"/>
                <a:hlinkClick r:id="rId8"/>
              </a:rPr>
              <a:t>://adilet.zan.kz/kaz/docs/</a:t>
            </a:r>
            <a:r>
              <a:rPr lang="kk-KZ" sz="1600" b="1" dirty="0">
                <a:latin typeface="Times New Roman" pitchFamily="18" charset="0"/>
                <a:cs typeface="Times New Roman" pitchFamily="18" charset="0"/>
              </a:rPr>
              <a:t> </a:t>
            </a:r>
            <a:r>
              <a:rPr lang="kk-KZ" sz="1600" b="1" u="sng" dirty="0">
                <a:latin typeface="Times New Roman" pitchFamily="18" charset="0"/>
                <a:cs typeface="Times New Roman" pitchFamily="18" charset="0"/>
                <a:hlinkClick r:id="rId8"/>
              </a:rPr>
              <a:t>P2100000726</a:t>
            </a:r>
            <a:r>
              <a:rPr lang="kk-KZ" sz="1600" b="1" u="sng" dirty="0">
                <a:latin typeface="Times New Roman" pitchFamily="18" charset="0"/>
                <a:cs typeface="Times New Roman" pitchFamily="18" charset="0"/>
              </a:rPr>
              <a:t>)</a:t>
            </a:r>
            <a:endParaRPr lang="ru-RU" sz="1600" b="1" dirty="0">
              <a:latin typeface="Times New Roman" pitchFamily="18" charset="0"/>
              <a:cs typeface="Times New Roman" pitchFamily="18" charset="0"/>
            </a:endParaRPr>
          </a:p>
          <a:p>
            <a:pPr fontAlgn="t"/>
            <a:r>
              <a:rPr lang="kk-KZ" sz="1600" b="1" dirty="0">
                <a:latin typeface="Times New Roman" pitchFamily="18" charset="0"/>
                <a:cs typeface="Times New Roman" pitchFamily="18" charset="0"/>
              </a:rPr>
              <a:t>5</a:t>
            </a:r>
            <a:r>
              <a:rPr lang="kk-KZ" sz="1600" b="1" dirty="0" smtClean="0">
                <a:latin typeface="Times New Roman" pitchFamily="18" charset="0"/>
                <a:cs typeface="Times New Roman" pitchFamily="18" charset="0"/>
              </a:rPr>
              <a:t>.«</a:t>
            </a:r>
            <a:r>
              <a:rPr lang="kk-KZ" sz="1600" b="1" dirty="0">
                <a:latin typeface="Times New Roman" pitchFamily="18" charset="0"/>
                <a:cs typeface="Times New Roman" pitchFamily="18" charset="0"/>
              </a:rPr>
              <a:t>Білім алушылардың үлгеріміне ағымдық бақылау, аралық және қорытынды аттестаттау өткізудің үлгілік ережелерін бекіту туралы» ҚР БҒМ 18.03.2008 ж. № 125 бұйрығы, ҚР Оқу-ағарту министрінің 13.04.2023 ж. №96 бұйрығымен енгізілген өзгерістерімен</a:t>
            </a:r>
            <a:endParaRPr lang="ru-RU" sz="1600" b="1" dirty="0">
              <a:latin typeface="Times New Roman" pitchFamily="18" charset="0"/>
              <a:cs typeface="Times New Roman" pitchFamily="18" charset="0"/>
            </a:endParaRPr>
          </a:p>
          <a:p>
            <a:pPr fontAlgn="t"/>
            <a:r>
              <a:rPr lang="kk-KZ" sz="1600" b="1" u="sng" dirty="0">
                <a:latin typeface="Times New Roman" pitchFamily="18" charset="0"/>
                <a:cs typeface="Times New Roman" pitchFamily="18" charset="0"/>
                <a:hlinkClick r:id="rId9"/>
              </a:rPr>
              <a:t>https://adilet.zan.kz/kaz/docs/</a:t>
            </a:r>
            <a:r>
              <a:rPr lang="kk-KZ" sz="1600" b="1" dirty="0">
                <a:latin typeface="Times New Roman" pitchFamily="18" charset="0"/>
                <a:cs typeface="Times New Roman" pitchFamily="18" charset="0"/>
              </a:rPr>
              <a:t> </a:t>
            </a:r>
            <a:r>
              <a:rPr lang="kk-KZ" sz="1600" b="1" u="sng" dirty="0">
                <a:latin typeface="Times New Roman" pitchFamily="18" charset="0"/>
                <a:cs typeface="Times New Roman" pitchFamily="18" charset="0"/>
                <a:hlinkClick r:id="rId9"/>
              </a:rPr>
              <a:t>V2300032306</a:t>
            </a:r>
            <a:r>
              <a:rPr lang="kk-KZ" sz="1600" b="1" dirty="0">
                <a:latin typeface="Times New Roman" pitchFamily="18" charset="0"/>
                <a:cs typeface="Times New Roman" pitchFamily="18" charset="0"/>
              </a:rPr>
              <a:t>)</a:t>
            </a:r>
            <a:endParaRPr lang="ru-RU" sz="1600" b="1" dirty="0">
              <a:latin typeface="Times New Roman" pitchFamily="18" charset="0"/>
              <a:cs typeface="Times New Roman" pitchFamily="18" charset="0"/>
            </a:endParaRPr>
          </a:p>
          <a:p>
            <a:pPr fontAlgn="t"/>
            <a:r>
              <a:rPr lang="kk-KZ" sz="1600" b="1" dirty="0">
                <a:latin typeface="Times New Roman" pitchFamily="18" charset="0"/>
                <a:cs typeface="Times New Roman" pitchFamily="18" charset="0"/>
              </a:rPr>
              <a:t>6</a:t>
            </a:r>
            <a:r>
              <a:rPr lang="kk-KZ" sz="1600" b="1" dirty="0" smtClean="0">
                <a:latin typeface="Times New Roman" pitchFamily="18" charset="0"/>
                <a:cs typeface="Times New Roman" pitchFamily="18" charset="0"/>
              </a:rPr>
              <a:t>.«</a:t>
            </a:r>
            <a:r>
              <a:rPr lang="kk-KZ" sz="1600" b="1" dirty="0">
                <a:latin typeface="Times New Roman" pitchFamily="18" charset="0"/>
                <a:cs typeface="Times New Roman" pitchFamily="18" charset="0"/>
              </a:rPr>
              <a:t>Орта білім беру ұйымдарына арналған оқулықтардың, мектепке дейінгі ұйымдарға, орта білім беру ұйымдарына арналған оқу-әдістемелік кешендердің, оның ішінде электрондық нысандағы тізбесін бекіту туралы» (ҚР БҒМ 22.05 2020 ж № 216 бұйрығы, ҚР Оқу- ағарту министрі м.а. 22.05.2023 ж. №140 бұйрығымен енгізілген өзгерістерімен, жаңа редакцияда - ҚР </a:t>
            </a:r>
            <a:r>
              <a:rPr lang="kk-KZ" sz="1600" b="1" dirty="0" smtClean="0">
                <a:latin typeface="Times New Roman" pitchFamily="18" charset="0"/>
                <a:cs typeface="Times New Roman" pitchFamily="18" charset="0"/>
              </a:rPr>
              <a:t>Оқу-ағарту </a:t>
            </a:r>
            <a:r>
              <a:rPr lang="kk-KZ" sz="1600" b="1" dirty="0">
                <a:latin typeface="Times New Roman" pitchFamily="18" charset="0"/>
                <a:cs typeface="Times New Roman" pitchFamily="18" charset="0"/>
              </a:rPr>
              <a:t>министрінің 03.07.2023 ж. № 194 </a:t>
            </a:r>
            <a:r>
              <a:rPr lang="kk-KZ" sz="1600" b="1" dirty="0" smtClean="0">
                <a:latin typeface="Times New Roman" pitchFamily="18" charset="0"/>
                <a:cs typeface="Times New Roman" pitchFamily="18" charset="0"/>
              </a:rPr>
              <a:t>бұйрығымен)</a:t>
            </a:r>
            <a:r>
              <a:rPr lang="ru-RU" sz="1600" b="1" dirty="0">
                <a:latin typeface="Times New Roman" pitchFamily="18" charset="0"/>
                <a:cs typeface="Times New Roman" pitchFamily="18" charset="0"/>
              </a:rPr>
              <a:t> </a:t>
            </a:r>
            <a:r>
              <a:rPr lang="ru-RU" sz="1600" b="1" dirty="0" smtClean="0">
                <a:latin typeface="Times New Roman" pitchFamily="18" charset="0"/>
                <a:cs typeface="Times New Roman" pitchFamily="18" charset="0"/>
              </a:rPr>
              <a:t>           </a:t>
            </a:r>
            <a:r>
              <a:rPr lang="kk-KZ" sz="1600" b="1" u="sng" dirty="0" smtClean="0">
                <a:latin typeface="Times New Roman" pitchFamily="18" charset="0"/>
                <a:cs typeface="Times New Roman" pitchFamily="18" charset="0"/>
                <a:hlinkClick r:id="rId10"/>
              </a:rPr>
              <a:t>https</a:t>
            </a:r>
            <a:r>
              <a:rPr lang="kk-KZ" sz="1600" b="1" u="sng" dirty="0">
                <a:latin typeface="Times New Roman" pitchFamily="18" charset="0"/>
                <a:cs typeface="Times New Roman" pitchFamily="18" charset="0"/>
                <a:hlinkClick r:id="rId10"/>
              </a:rPr>
              <a:t>://adilet.zan.kz/kaz/docs/</a:t>
            </a:r>
            <a:r>
              <a:rPr lang="kk-KZ" sz="1600" b="1" dirty="0">
                <a:latin typeface="Times New Roman" pitchFamily="18" charset="0"/>
                <a:cs typeface="Times New Roman" pitchFamily="18" charset="0"/>
              </a:rPr>
              <a:t> </a:t>
            </a:r>
            <a:r>
              <a:rPr lang="kk-KZ" sz="1600" b="1" u="sng" dirty="0">
                <a:latin typeface="Times New Roman" pitchFamily="18" charset="0"/>
                <a:cs typeface="Times New Roman" pitchFamily="18" charset="0"/>
                <a:hlinkClick r:id="rId10"/>
              </a:rPr>
              <a:t>V2000020708</a:t>
            </a:r>
            <a:endParaRPr lang="ru-RU" sz="1600" b="1" dirty="0">
              <a:latin typeface="Times New Roman" pitchFamily="18" charset="0"/>
              <a:cs typeface="Times New Roman" pitchFamily="18" charset="0"/>
            </a:endParaRPr>
          </a:p>
          <a:p>
            <a:endParaRPr lang="ru-RU" sz="1600" dirty="0">
              <a:latin typeface="Bahnschrift SemiCondensed" pitchFamily="34" charset="0"/>
            </a:endParaRPr>
          </a:p>
        </p:txBody>
      </p:sp>
    </p:spTree>
    <p:extLst>
      <p:ext uri="{BB962C8B-B14F-4D97-AF65-F5344CB8AC3E}">
        <p14:creationId xmlns:p14="http://schemas.microsoft.com/office/powerpoint/2010/main" val="2099046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4"/>
          </p:nvPr>
        </p:nvSpPr>
        <p:spPr>
          <a:xfrm>
            <a:off x="381000" y="324000"/>
            <a:ext cx="11610000" cy="6210000"/>
          </a:xfrm>
        </p:spPr>
        <p:txBody>
          <a:bodyPr>
            <a:normAutofit fontScale="25000" lnSpcReduction="20000"/>
          </a:bodyPr>
          <a:lstStyle/>
          <a:p>
            <a:pPr fontAlgn="t"/>
            <a:endParaRPr lang="kk-KZ" sz="4300" dirty="0" smtClean="0">
              <a:latin typeface="Times New Roman" pitchFamily="18" charset="0"/>
              <a:cs typeface="Times New Roman" pitchFamily="18" charset="0"/>
            </a:endParaRPr>
          </a:p>
          <a:p>
            <a:pPr fontAlgn="t"/>
            <a:r>
              <a:rPr lang="kk-KZ" sz="6400" b="1" dirty="0" smtClean="0">
                <a:latin typeface="Times New Roman" pitchFamily="18" charset="0"/>
                <a:cs typeface="Times New Roman" pitchFamily="18" charset="0"/>
              </a:rPr>
              <a:t>7.«Мектепке </a:t>
            </a:r>
            <a:r>
              <a:rPr lang="kk-KZ" sz="6400" b="1" dirty="0">
                <a:latin typeface="Times New Roman" pitchFamily="18" charset="0"/>
                <a:cs typeface="Times New Roman" pitchFamily="18" charset="0"/>
              </a:rPr>
              <a:t>дейінгі, бастауыш, негізгі орта, жалпы орта, техникалық және кәсіптік, орта білімнен кейінгі білім беру, мамандандырылған, арнаулы білім, жетім балалар мен ата-анасының қамқорлығынсыз қалған балаларға арналған білім беру ұйымдарында, балаларға және ересектерге қосымша білім беру ұйымдарының </a:t>
            </a:r>
            <a:r>
              <a:rPr lang="kk-KZ" sz="6400" b="1" dirty="0" smtClean="0">
                <a:latin typeface="Times New Roman" pitchFamily="18" charset="0"/>
                <a:cs typeface="Times New Roman" pitchFamily="18" charset="0"/>
              </a:rPr>
              <a:t>үлгілікқағидаларын </a:t>
            </a:r>
            <a:r>
              <a:rPr lang="kk-KZ" sz="6400" b="1" dirty="0">
                <a:latin typeface="Times New Roman" pitchFamily="18" charset="0"/>
                <a:cs typeface="Times New Roman" pitchFamily="18" charset="0"/>
              </a:rPr>
              <a:t>бекіту туралы» (ҚР Оқу-ағарту министрінің 31.08.2022 ж. №385 </a:t>
            </a:r>
            <a:r>
              <a:rPr lang="kk-KZ" sz="6400" b="1" dirty="0" smtClean="0">
                <a:latin typeface="Times New Roman" pitchFamily="18" charset="0"/>
                <a:cs typeface="Times New Roman" pitchFamily="18" charset="0"/>
              </a:rPr>
              <a:t>бұйрығы)</a:t>
            </a:r>
            <a:r>
              <a:rPr lang="ru-RU" sz="6400" b="1" dirty="0">
                <a:latin typeface="Times New Roman" pitchFamily="18" charset="0"/>
                <a:cs typeface="Times New Roman" pitchFamily="18" charset="0"/>
              </a:rPr>
              <a:t> </a:t>
            </a:r>
            <a:r>
              <a:rPr lang="ru-RU" sz="6400" b="1" dirty="0" smtClean="0">
                <a:latin typeface="Times New Roman" pitchFamily="18" charset="0"/>
                <a:cs typeface="Times New Roman" pitchFamily="18" charset="0"/>
              </a:rPr>
              <a:t> </a:t>
            </a:r>
            <a:r>
              <a:rPr lang="kk-KZ" sz="6400" b="1" u="sng" dirty="0" smtClean="0">
                <a:latin typeface="Times New Roman" pitchFamily="18" charset="0"/>
                <a:cs typeface="Times New Roman" pitchFamily="18" charset="0"/>
                <a:hlinkClick r:id="rId2"/>
              </a:rPr>
              <a:t>https</a:t>
            </a:r>
            <a:r>
              <a:rPr lang="kk-KZ" sz="6400" b="1" u="sng" dirty="0">
                <a:latin typeface="Times New Roman" pitchFamily="18" charset="0"/>
                <a:cs typeface="Times New Roman" pitchFamily="18" charset="0"/>
                <a:hlinkClick r:id="rId2"/>
              </a:rPr>
              <a:t>://adilet.zan.kz/kaz/docs/</a:t>
            </a:r>
            <a:r>
              <a:rPr lang="kk-KZ" sz="6400" b="1" dirty="0">
                <a:latin typeface="Times New Roman" pitchFamily="18" charset="0"/>
                <a:cs typeface="Times New Roman" pitchFamily="18" charset="0"/>
              </a:rPr>
              <a:t> </a:t>
            </a:r>
            <a:r>
              <a:rPr lang="kk-KZ" sz="6400" b="1" u="sng" dirty="0">
                <a:latin typeface="Times New Roman" pitchFamily="18" charset="0"/>
                <a:cs typeface="Times New Roman" pitchFamily="18" charset="0"/>
                <a:hlinkClick r:id="rId2"/>
              </a:rPr>
              <a:t>V2200029329</a:t>
            </a:r>
            <a:r>
              <a:rPr lang="kk-KZ" sz="6400" b="1" dirty="0">
                <a:latin typeface="Times New Roman" pitchFamily="18" charset="0"/>
                <a:cs typeface="Times New Roman" pitchFamily="18" charset="0"/>
              </a:rPr>
              <a:t>)</a:t>
            </a:r>
            <a:endParaRPr lang="ru-RU" sz="6400" b="1" dirty="0">
              <a:latin typeface="Times New Roman" pitchFamily="18" charset="0"/>
              <a:cs typeface="Times New Roman" pitchFamily="18" charset="0"/>
            </a:endParaRPr>
          </a:p>
          <a:p>
            <a:pPr fontAlgn="t"/>
            <a:r>
              <a:rPr lang="kk-KZ" sz="6400" b="1" dirty="0" smtClean="0">
                <a:latin typeface="Times New Roman" pitchFamily="18" charset="0"/>
                <a:cs typeface="Times New Roman" pitchFamily="18" charset="0"/>
              </a:rPr>
              <a:t>8.«Мектепке </a:t>
            </a:r>
            <a:r>
              <a:rPr lang="kk-KZ" sz="6400" b="1" dirty="0">
                <a:latin typeface="Times New Roman" pitchFamily="18" charset="0"/>
                <a:cs typeface="Times New Roman" pitchFamily="18" charset="0"/>
              </a:rPr>
              <a:t>дейінгі тәрбие мен оқытудың, орта білім берудің, сондай-ақ кредиттік оқыту технологиясын есепке алғандағы техникалық және кәсіптік, орта білімнен кейінгі, жоғары және жоғары оқу орнынан кейінгі білім берудің жан басына шаққандағы нормативтік қаржыландыру қағидаларын бекіту туралы» (ҚР БҒМ 27.11.2017ж. №596 бұйрығы, 05.07.2023 ж. №197 бұйрығымен </a:t>
            </a:r>
            <a:r>
              <a:rPr lang="kk-KZ" sz="6400" b="1" dirty="0" smtClean="0">
                <a:latin typeface="Times New Roman" pitchFamily="18" charset="0"/>
                <a:cs typeface="Times New Roman" pitchFamily="18" charset="0"/>
              </a:rPr>
              <a:t>енгізілгенөзгерістермен)</a:t>
            </a:r>
            <a:r>
              <a:rPr lang="ru-RU" sz="6400" b="1" dirty="0">
                <a:latin typeface="Times New Roman" pitchFamily="18" charset="0"/>
                <a:cs typeface="Times New Roman" pitchFamily="18" charset="0"/>
              </a:rPr>
              <a:t> </a:t>
            </a:r>
            <a:r>
              <a:rPr lang="ru-RU" sz="6400" b="1" dirty="0" smtClean="0">
                <a:latin typeface="Times New Roman" pitchFamily="18" charset="0"/>
                <a:cs typeface="Times New Roman" pitchFamily="18" charset="0"/>
              </a:rPr>
              <a:t>   </a:t>
            </a:r>
            <a:r>
              <a:rPr lang="kk-KZ" sz="6400" b="1" u="sng" dirty="0" smtClean="0">
                <a:latin typeface="Times New Roman" pitchFamily="18" charset="0"/>
                <a:cs typeface="Times New Roman" pitchFamily="18" charset="0"/>
                <a:hlinkClick r:id="rId3"/>
              </a:rPr>
              <a:t>https</a:t>
            </a:r>
            <a:r>
              <a:rPr lang="kk-KZ" sz="6400" b="1" u="sng" dirty="0">
                <a:latin typeface="Times New Roman" pitchFamily="18" charset="0"/>
                <a:cs typeface="Times New Roman" pitchFamily="18" charset="0"/>
                <a:hlinkClick r:id="rId3"/>
              </a:rPr>
              <a:t>://adilet.zan.kz/kaz/docs/</a:t>
            </a:r>
            <a:r>
              <a:rPr lang="kk-KZ" sz="6400" b="1" dirty="0">
                <a:latin typeface="Times New Roman" pitchFamily="18" charset="0"/>
                <a:cs typeface="Times New Roman" pitchFamily="18" charset="0"/>
              </a:rPr>
              <a:t> </a:t>
            </a:r>
            <a:r>
              <a:rPr lang="kk-KZ" sz="6400" b="1" u="sng" dirty="0">
                <a:latin typeface="Times New Roman" pitchFamily="18" charset="0"/>
                <a:cs typeface="Times New Roman" pitchFamily="18" charset="0"/>
                <a:hlinkClick r:id="rId3"/>
              </a:rPr>
              <a:t>V1700016138</a:t>
            </a:r>
            <a:r>
              <a:rPr lang="kk-KZ" sz="6400" b="1" u="sng" dirty="0">
                <a:latin typeface="Times New Roman" pitchFamily="18" charset="0"/>
                <a:cs typeface="Times New Roman" pitchFamily="18" charset="0"/>
              </a:rPr>
              <a:t>)</a:t>
            </a:r>
            <a:r>
              <a:rPr lang="kk-KZ" sz="6400" b="1" dirty="0">
                <a:latin typeface="Times New Roman" pitchFamily="18" charset="0"/>
                <a:cs typeface="Times New Roman" pitchFamily="18" charset="0"/>
              </a:rPr>
              <a:t>;</a:t>
            </a:r>
            <a:endParaRPr lang="ru-RU" sz="6400" b="1" dirty="0">
              <a:latin typeface="Times New Roman" pitchFamily="18" charset="0"/>
              <a:cs typeface="Times New Roman" pitchFamily="18" charset="0"/>
            </a:endParaRPr>
          </a:p>
          <a:p>
            <a:pPr fontAlgn="t"/>
            <a:r>
              <a:rPr lang="kk-KZ" sz="6400" b="1" dirty="0" smtClean="0">
                <a:latin typeface="Times New Roman" pitchFamily="18" charset="0"/>
                <a:cs typeface="Times New Roman" pitchFamily="18" charset="0"/>
              </a:rPr>
              <a:t>9.«Мектепке </a:t>
            </a:r>
            <a:r>
              <a:rPr lang="kk-KZ" sz="6400" b="1" dirty="0">
                <a:latin typeface="Times New Roman" pitchFamily="18" charset="0"/>
                <a:cs typeface="Times New Roman" pitchFamily="18" charset="0"/>
              </a:rPr>
              <a:t>дейінгі, орта білім беру ұйымдарын, сондай- ақ арнайы білім беру ұйымдарын жабдықтармен және жиһазбен жарақтандыру нормаларын бекіту туралы» (ҚР БҒМ 22.01.2016 ж. №70 бұйрығы, ҚР Оқу-ағарту министрінің 03.07.2023 ж. №193 бұйрығымен енгізілген </a:t>
            </a:r>
            <a:r>
              <a:rPr lang="kk-KZ" sz="6400" b="1" dirty="0" smtClean="0">
                <a:latin typeface="Times New Roman" pitchFamily="18" charset="0"/>
                <a:cs typeface="Times New Roman" pitchFamily="18" charset="0"/>
              </a:rPr>
              <a:t>өзгерістерімен)</a:t>
            </a:r>
            <a:r>
              <a:rPr lang="ru-RU" sz="6400" b="1" dirty="0">
                <a:latin typeface="Times New Roman" pitchFamily="18" charset="0"/>
                <a:cs typeface="Times New Roman" pitchFamily="18" charset="0"/>
              </a:rPr>
              <a:t> </a:t>
            </a:r>
            <a:r>
              <a:rPr lang="ru-RU" sz="6400" b="1" dirty="0" smtClean="0">
                <a:latin typeface="Times New Roman" pitchFamily="18" charset="0"/>
                <a:cs typeface="Times New Roman" pitchFamily="18" charset="0"/>
              </a:rPr>
              <a:t>   </a:t>
            </a:r>
            <a:r>
              <a:rPr lang="kk-KZ" sz="6400" b="1" u="sng" dirty="0" smtClean="0">
                <a:latin typeface="Times New Roman" pitchFamily="18" charset="0"/>
                <a:cs typeface="Times New Roman" pitchFamily="18" charset="0"/>
                <a:hlinkClick r:id="rId4"/>
              </a:rPr>
              <a:t>https</a:t>
            </a:r>
            <a:r>
              <a:rPr lang="kk-KZ" sz="6400" b="1" u="sng" dirty="0">
                <a:latin typeface="Times New Roman" pitchFamily="18" charset="0"/>
                <a:cs typeface="Times New Roman" pitchFamily="18" charset="0"/>
                <a:hlinkClick r:id="rId4"/>
              </a:rPr>
              <a:t>://adilet.zan.kz/kaz/docs/</a:t>
            </a:r>
            <a:r>
              <a:rPr lang="kk-KZ" sz="6400" b="1" dirty="0">
                <a:latin typeface="Times New Roman" pitchFamily="18" charset="0"/>
                <a:cs typeface="Times New Roman" pitchFamily="18" charset="0"/>
              </a:rPr>
              <a:t> </a:t>
            </a:r>
            <a:r>
              <a:rPr lang="kk-KZ" sz="6400" b="1" u="sng" dirty="0">
                <a:latin typeface="Times New Roman" pitchFamily="18" charset="0"/>
                <a:cs typeface="Times New Roman" pitchFamily="18" charset="0"/>
                <a:hlinkClick r:id="rId4"/>
              </a:rPr>
              <a:t>V1600013272</a:t>
            </a:r>
            <a:r>
              <a:rPr lang="kk-KZ" sz="6400" b="1" dirty="0">
                <a:latin typeface="Times New Roman" pitchFamily="18" charset="0"/>
                <a:cs typeface="Times New Roman" pitchFamily="18" charset="0"/>
              </a:rPr>
              <a:t>)</a:t>
            </a:r>
            <a:endParaRPr lang="ru-RU" sz="6400" b="1" dirty="0">
              <a:latin typeface="Times New Roman" pitchFamily="18" charset="0"/>
              <a:cs typeface="Times New Roman" pitchFamily="18" charset="0"/>
            </a:endParaRPr>
          </a:p>
          <a:p>
            <a:pPr fontAlgn="t"/>
            <a:r>
              <a:rPr lang="kk-KZ" sz="6400" b="1" dirty="0" smtClean="0">
                <a:latin typeface="Times New Roman" pitchFamily="18" charset="0"/>
                <a:cs typeface="Times New Roman" pitchFamily="18" charset="0"/>
              </a:rPr>
              <a:t>10.«Мектепке </a:t>
            </a:r>
            <a:r>
              <a:rPr lang="kk-KZ" sz="6400" b="1" dirty="0">
                <a:latin typeface="Times New Roman" pitchFamily="18" charset="0"/>
                <a:cs typeface="Times New Roman" pitchFamily="18" charset="0"/>
              </a:rPr>
              <a:t>дейінгі тәрбие мен оқытуды, бастауыш, негізгі орта және жалпы орта білімнің жалпы білім беретін оқу бағдарламаларын, техникалық және кәсіптік, орта білімнен кейінгі, қосымша білімнің білім беру бағдарламаларын және арнайы оқу бағдарламаларын іске асыратын білім беру ұйымдарында жұмыс істейтін педагогтерді және білім және ғылым саласындағы басқа да азаматтық қызметшілерді аттестаттаудан өткізу қағидалары мен шарттарын бекіту туралы» (ҚР БҒМ 27.01.2016 ж. №83 бұйрығы, ҚР Оқу-ағарту министрінің 30.12.2022ж</a:t>
            </a:r>
            <a:r>
              <a:rPr lang="kk-KZ" sz="6400" b="1" dirty="0" smtClean="0">
                <a:latin typeface="Times New Roman" pitchFamily="18" charset="0"/>
                <a:cs typeface="Times New Roman" pitchFamily="18" charset="0"/>
              </a:rPr>
              <a:t>.</a:t>
            </a:r>
            <a:r>
              <a:rPr lang="ru-RU" sz="6400" b="1" dirty="0">
                <a:latin typeface="Times New Roman" pitchFamily="18" charset="0"/>
                <a:cs typeface="Times New Roman" pitchFamily="18" charset="0"/>
              </a:rPr>
              <a:t> </a:t>
            </a:r>
            <a:r>
              <a:rPr lang="ru-RU" sz="6400" b="1" dirty="0" smtClean="0">
                <a:latin typeface="Times New Roman" pitchFamily="18" charset="0"/>
                <a:cs typeface="Times New Roman" pitchFamily="18" charset="0"/>
              </a:rPr>
              <a:t>                                                                                              </a:t>
            </a:r>
            <a:r>
              <a:rPr lang="kk-KZ" sz="6400" b="1" dirty="0" smtClean="0">
                <a:latin typeface="Times New Roman" pitchFamily="18" charset="0"/>
                <a:cs typeface="Times New Roman" pitchFamily="18" charset="0"/>
              </a:rPr>
              <a:t>.№</a:t>
            </a:r>
            <a:r>
              <a:rPr lang="kk-KZ" sz="6400" b="1" dirty="0">
                <a:latin typeface="Times New Roman" pitchFamily="18" charset="0"/>
                <a:cs typeface="Times New Roman" pitchFamily="18" charset="0"/>
              </a:rPr>
              <a:t>533 бұйрығымен енгізілген </a:t>
            </a:r>
            <a:r>
              <a:rPr lang="kk-KZ" sz="6400" b="1" dirty="0" smtClean="0">
                <a:latin typeface="Times New Roman" pitchFamily="18" charset="0"/>
                <a:cs typeface="Times New Roman" pitchFamily="18" charset="0"/>
              </a:rPr>
              <a:t>өзгерістерімен</a:t>
            </a:r>
            <a:r>
              <a:rPr lang="ru-RU" sz="6400" b="1" dirty="0">
                <a:latin typeface="Times New Roman" pitchFamily="18" charset="0"/>
                <a:cs typeface="Times New Roman" pitchFamily="18" charset="0"/>
              </a:rPr>
              <a:t> </a:t>
            </a:r>
            <a:r>
              <a:rPr lang="ru-RU" sz="6400" b="1" dirty="0" smtClean="0">
                <a:latin typeface="Times New Roman" pitchFamily="18" charset="0"/>
                <a:cs typeface="Times New Roman" pitchFamily="18" charset="0"/>
              </a:rPr>
              <a:t>      </a:t>
            </a:r>
            <a:r>
              <a:rPr lang="kk-KZ" sz="6400" b="1" u="sng" dirty="0" smtClean="0">
                <a:latin typeface="Times New Roman" pitchFamily="18" charset="0"/>
                <a:cs typeface="Times New Roman" pitchFamily="18" charset="0"/>
                <a:hlinkClick r:id="rId5"/>
              </a:rPr>
              <a:t>https</a:t>
            </a:r>
            <a:r>
              <a:rPr lang="kk-KZ" sz="6400" b="1" u="sng" dirty="0">
                <a:latin typeface="Times New Roman" pitchFamily="18" charset="0"/>
                <a:cs typeface="Times New Roman" pitchFamily="18" charset="0"/>
                <a:hlinkClick r:id="rId5"/>
              </a:rPr>
              <a:t>://adilet.zan.kz/kaz/docs/</a:t>
            </a:r>
            <a:r>
              <a:rPr lang="kk-KZ" sz="6400" b="1" dirty="0">
                <a:latin typeface="Times New Roman" pitchFamily="18" charset="0"/>
                <a:cs typeface="Times New Roman" pitchFamily="18" charset="0"/>
              </a:rPr>
              <a:t> </a:t>
            </a:r>
            <a:r>
              <a:rPr lang="kk-KZ" sz="6400" b="1" u="sng" dirty="0">
                <a:latin typeface="Times New Roman" pitchFamily="18" charset="0"/>
                <a:cs typeface="Times New Roman" pitchFamily="18" charset="0"/>
                <a:hlinkClick r:id="rId5"/>
              </a:rPr>
              <a:t>V1600013317</a:t>
            </a:r>
            <a:r>
              <a:rPr lang="kk-KZ" sz="6400" b="1" dirty="0">
                <a:latin typeface="Times New Roman" pitchFamily="18" charset="0"/>
                <a:cs typeface="Times New Roman" pitchFamily="18" charset="0"/>
              </a:rPr>
              <a:t>)</a:t>
            </a:r>
            <a:endParaRPr lang="ru-RU" sz="6400" b="1" dirty="0">
              <a:latin typeface="Times New Roman" pitchFamily="18" charset="0"/>
              <a:cs typeface="Times New Roman" pitchFamily="18" charset="0"/>
            </a:endParaRPr>
          </a:p>
          <a:p>
            <a:pPr fontAlgn="t"/>
            <a:r>
              <a:rPr lang="kk-KZ" sz="6400" b="1" dirty="0" smtClean="0">
                <a:latin typeface="Times New Roman" pitchFamily="18" charset="0"/>
                <a:cs typeface="Times New Roman" pitchFamily="18" charset="0"/>
              </a:rPr>
              <a:t>11.«Білім </a:t>
            </a:r>
            <a:r>
              <a:rPr lang="kk-KZ" sz="6400" b="1" dirty="0">
                <a:latin typeface="Times New Roman" pitchFamily="18" charset="0"/>
                <a:cs typeface="Times New Roman" pitchFamily="18" charset="0"/>
              </a:rPr>
              <a:t>беру қызметіне қойылатын біліктілік талаптарын және оларға сәйкестікті растайтын құжаттар </a:t>
            </a:r>
            <a:r>
              <a:rPr lang="kk-KZ" sz="6400" b="1" dirty="0" smtClean="0">
                <a:latin typeface="Times New Roman" pitchFamily="18" charset="0"/>
                <a:cs typeface="Times New Roman" pitchFamily="18" charset="0"/>
              </a:rPr>
              <a:t>тізбесін</a:t>
            </a:r>
            <a:r>
              <a:rPr lang="ru-RU" sz="6400" b="1" dirty="0">
                <a:latin typeface="Times New Roman" pitchFamily="18" charset="0"/>
                <a:cs typeface="Times New Roman" pitchFamily="18" charset="0"/>
              </a:rPr>
              <a:t> </a:t>
            </a:r>
            <a:r>
              <a:rPr lang="kk-KZ" sz="6400" b="1" dirty="0" smtClean="0">
                <a:latin typeface="Times New Roman" pitchFamily="18" charset="0"/>
                <a:cs typeface="Times New Roman" pitchFamily="18" charset="0"/>
              </a:rPr>
              <a:t>бекіту </a:t>
            </a:r>
            <a:r>
              <a:rPr lang="kk-KZ" sz="6400" b="1" dirty="0">
                <a:latin typeface="Times New Roman" pitchFamily="18" charset="0"/>
                <a:cs typeface="Times New Roman" pitchFamily="18" charset="0"/>
              </a:rPr>
              <a:t>туралы» (ҚР БҒМ 17.06.2015ж. №391 </a:t>
            </a:r>
            <a:r>
              <a:rPr lang="kk-KZ" sz="6400" b="1" dirty="0" smtClean="0">
                <a:latin typeface="Times New Roman" pitchFamily="18" charset="0"/>
                <a:cs typeface="Times New Roman" pitchFamily="18" charset="0"/>
              </a:rPr>
              <a:t>бұйрығы)</a:t>
            </a:r>
            <a:r>
              <a:rPr lang="ru-RU" sz="6400" b="1" dirty="0">
                <a:latin typeface="Times New Roman" pitchFamily="18" charset="0"/>
                <a:cs typeface="Times New Roman" pitchFamily="18" charset="0"/>
              </a:rPr>
              <a:t> </a:t>
            </a:r>
            <a:r>
              <a:rPr lang="ru-RU" sz="6400" b="1" dirty="0" smtClean="0">
                <a:latin typeface="Times New Roman" pitchFamily="18" charset="0"/>
                <a:cs typeface="Times New Roman" pitchFamily="18" charset="0"/>
              </a:rPr>
              <a:t>   </a:t>
            </a:r>
            <a:r>
              <a:rPr lang="kk-KZ" sz="6400" b="1" u="sng" dirty="0" smtClean="0">
                <a:latin typeface="Times New Roman" pitchFamily="18" charset="0"/>
                <a:cs typeface="Times New Roman" pitchFamily="18" charset="0"/>
                <a:hlinkClick r:id="rId6"/>
              </a:rPr>
              <a:t>https</a:t>
            </a:r>
            <a:r>
              <a:rPr lang="kk-KZ" sz="6400" b="1" u="sng" dirty="0">
                <a:latin typeface="Times New Roman" pitchFamily="18" charset="0"/>
                <a:cs typeface="Times New Roman" pitchFamily="18" charset="0"/>
                <a:hlinkClick r:id="rId6"/>
              </a:rPr>
              <a:t>://adilet.zan.kz/kaz/docs/</a:t>
            </a:r>
            <a:r>
              <a:rPr lang="kk-KZ" sz="6400" b="1" dirty="0">
                <a:latin typeface="Times New Roman" pitchFamily="18" charset="0"/>
                <a:cs typeface="Times New Roman" pitchFamily="18" charset="0"/>
              </a:rPr>
              <a:t> </a:t>
            </a:r>
            <a:r>
              <a:rPr lang="kk-KZ" sz="6400" b="1" u="sng" dirty="0">
                <a:latin typeface="Times New Roman" pitchFamily="18" charset="0"/>
                <a:cs typeface="Times New Roman" pitchFamily="18" charset="0"/>
                <a:hlinkClick r:id="rId6"/>
              </a:rPr>
              <a:t>V1500011716</a:t>
            </a:r>
            <a:r>
              <a:rPr lang="kk-KZ" sz="6400" b="1" dirty="0">
                <a:latin typeface="Times New Roman" pitchFamily="18" charset="0"/>
                <a:cs typeface="Times New Roman" pitchFamily="18" charset="0"/>
              </a:rPr>
              <a:t>)</a:t>
            </a:r>
            <a:endParaRPr lang="ru-RU" sz="6400" b="1" dirty="0">
              <a:latin typeface="Times New Roman" pitchFamily="18" charset="0"/>
              <a:cs typeface="Times New Roman" pitchFamily="18" charset="0"/>
            </a:endParaRPr>
          </a:p>
          <a:p>
            <a:pPr fontAlgn="t"/>
            <a:r>
              <a:rPr lang="kk-KZ" sz="6400" b="1" dirty="0" smtClean="0">
                <a:latin typeface="Times New Roman" pitchFamily="18" charset="0"/>
                <a:cs typeface="Times New Roman" pitchFamily="18" charset="0"/>
              </a:rPr>
              <a:t>12.«Мемлекеттік </a:t>
            </a:r>
            <a:r>
              <a:rPr lang="kk-KZ" sz="6400" b="1" dirty="0">
                <a:latin typeface="Times New Roman" pitchFamily="18" charset="0"/>
                <a:cs typeface="Times New Roman" pitchFamily="18" charset="0"/>
              </a:rPr>
              <a:t>білім беру ұйымдарының бірінші басшыларын ротациялауды жүргізу қағидаларын бекіту туралы» </a:t>
            </a:r>
            <a:r>
              <a:rPr lang="kk-KZ" sz="6400" b="1" dirty="0" smtClean="0">
                <a:latin typeface="Times New Roman" pitchFamily="18" charset="0"/>
                <a:cs typeface="Times New Roman" pitchFamily="18" charset="0"/>
              </a:rPr>
              <a:t>            (</a:t>
            </a:r>
            <a:r>
              <a:rPr lang="kk-KZ" sz="6400" b="1" dirty="0">
                <a:latin typeface="Times New Roman" pitchFamily="18" charset="0"/>
                <a:cs typeface="Times New Roman" pitchFamily="18" charset="0"/>
              </a:rPr>
              <a:t>ҚР БҒМ 11.11.2021 ж. №559 бұйрығы, ҚР Оқу- ағарту министрінің 12.12.2022 ж. №492 </a:t>
            </a:r>
            <a:r>
              <a:rPr lang="kk-KZ" sz="6400" b="1" dirty="0" smtClean="0">
                <a:latin typeface="Times New Roman" pitchFamily="18" charset="0"/>
                <a:cs typeface="Times New Roman" pitchFamily="18" charset="0"/>
              </a:rPr>
              <a:t>бұйрығымен</a:t>
            </a:r>
            <a:r>
              <a:rPr lang="ru-RU" sz="6400" b="1" dirty="0">
                <a:latin typeface="Times New Roman" pitchFamily="18" charset="0"/>
                <a:cs typeface="Times New Roman" pitchFamily="18" charset="0"/>
              </a:rPr>
              <a:t> </a:t>
            </a:r>
            <a:r>
              <a:rPr lang="kk-KZ" sz="6400" b="1" dirty="0" smtClean="0">
                <a:latin typeface="Times New Roman" pitchFamily="18" charset="0"/>
                <a:cs typeface="Times New Roman" pitchFamily="18" charset="0"/>
              </a:rPr>
              <a:t>енгізілген өзгерістерімен)</a:t>
            </a:r>
            <a:r>
              <a:rPr lang="ru-RU" sz="6400" b="1" dirty="0">
                <a:latin typeface="Times New Roman" pitchFamily="18" charset="0"/>
                <a:cs typeface="Times New Roman" pitchFamily="18" charset="0"/>
              </a:rPr>
              <a:t> </a:t>
            </a:r>
            <a:r>
              <a:rPr lang="ru-RU" sz="6400" b="1" dirty="0" smtClean="0">
                <a:latin typeface="Times New Roman" pitchFamily="18" charset="0"/>
                <a:cs typeface="Times New Roman" pitchFamily="18" charset="0"/>
              </a:rPr>
              <a:t>          </a:t>
            </a:r>
            <a:r>
              <a:rPr lang="kk-KZ" sz="6400" b="1" u="sng" dirty="0" smtClean="0">
                <a:latin typeface="Times New Roman" pitchFamily="18" charset="0"/>
                <a:cs typeface="Times New Roman" pitchFamily="18" charset="0"/>
                <a:hlinkClick r:id="rId7"/>
              </a:rPr>
              <a:t>https</a:t>
            </a:r>
            <a:r>
              <a:rPr lang="kk-KZ" sz="6400" b="1" u="sng" dirty="0">
                <a:latin typeface="Times New Roman" pitchFamily="18" charset="0"/>
                <a:cs typeface="Times New Roman" pitchFamily="18" charset="0"/>
                <a:hlinkClick r:id="rId7"/>
              </a:rPr>
              <a:t>://adilet.zan.kz/kaz/docs/</a:t>
            </a:r>
            <a:r>
              <a:rPr lang="kk-KZ" sz="6400" b="1" dirty="0">
                <a:latin typeface="Times New Roman" pitchFamily="18" charset="0"/>
                <a:cs typeface="Times New Roman" pitchFamily="18" charset="0"/>
              </a:rPr>
              <a:t> </a:t>
            </a:r>
            <a:r>
              <a:rPr lang="kk-KZ" sz="6400" b="1" u="sng" dirty="0">
                <a:latin typeface="Times New Roman" pitchFamily="18" charset="0"/>
                <a:cs typeface="Times New Roman" pitchFamily="18" charset="0"/>
                <a:hlinkClick r:id="rId7"/>
              </a:rPr>
              <a:t>V2100025128</a:t>
            </a:r>
            <a:r>
              <a:rPr lang="kk-KZ" sz="6400" b="1" dirty="0">
                <a:latin typeface="Times New Roman" pitchFamily="18" charset="0"/>
                <a:cs typeface="Times New Roman" pitchFamily="18" charset="0"/>
              </a:rPr>
              <a:t>);</a:t>
            </a:r>
            <a:endParaRPr lang="ru-RU" sz="6400" b="1" dirty="0">
              <a:latin typeface="Times New Roman" pitchFamily="18" charset="0"/>
              <a:cs typeface="Times New Roman" pitchFamily="18" charset="0"/>
            </a:endParaRPr>
          </a:p>
          <a:p>
            <a:pPr fontAlgn="t"/>
            <a:r>
              <a:rPr lang="kk-KZ" sz="6400" b="1" dirty="0" smtClean="0">
                <a:latin typeface="Times New Roman" pitchFamily="18" charset="0"/>
                <a:cs typeface="Times New Roman" pitchFamily="18" charset="0"/>
              </a:rPr>
              <a:t>13.«Мемлекеттік </a:t>
            </a:r>
            <a:r>
              <a:rPr lang="kk-KZ" sz="6400" b="1" dirty="0">
                <a:latin typeface="Times New Roman" pitchFamily="18" charset="0"/>
                <a:cs typeface="Times New Roman" pitchFamily="18" charset="0"/>
              </a:rPr>
              <a:t>білім беру ұйымдарының бірінші басшылары мен педагогтерін лауазымға тағайындау, лауазымнан босату қағидаларын бекіту туралы» (ҚР БҒМ 21.02.2012 ж. № 57 бұйрығы, ҚР Оқу-ағарту министрінің 22.12.2022 ж. </a:t>
            </a:r>
            <a:r>
              <a:rPr lang="kk-KZ" sz="6400" b="1" dirty="0" smtClean="0">
                <a:latin typeface="Times New Roman" pitchFamily="18" charset="0"/>
                <a:cs typeface="Times New Roman" pitchFamily="18" charset="0"/>
              </a:rPr>
              <a:t>              № </a:t>
            </a:r>
            <a:r>
              <a:rPr lang="kk-KZ" sz="6400" b="1" dirty="0">
                <a:latin typeface="Times New Roman" pitchFamily="18" charset="0"/>
                <a:cs typeface="Times New Roman" pitchFamily="18" charset="0"/>
              </a:rPr>
              <a:t>513 бұйрығымен </a:t>
            </a:r>
            <a:r>
              <a:rPr lang="kk-KZ" sz="6400" b="1" dirty="0" smtClean="0">
                <a:latin typeface="Times New Roman" pitchFamily="18" charset="0"/>
                <a:cs typeface="Times New Roman" pitchFamily="18" charset="0"/>
              </a:rPr>
              <a:t>енгізілген</a:t>
            </a:r>
            <a:r>
              <a:rPr lang="ru-RU" sz="6400" b="1" dirty="0">
                <a:latin typeface="Times New Roman" pitchFamily="18" charset="0"/>
                <a:cs typeface="Times New Roman" pitchFamily="18" charset="0"/>
              </a:rPr>
              <a:t> </a:t>
            </a:r>
            <a:r>
              <a:rPr lang="kk-KZ" sz="6400" b="1" dirty="0" smtClean="0">
                <a:latin typeface="Times New Roman" pitchFamily="18" charset="0"/>
                <a:cs typeface="Times New Roman" pitchFamily="18" charset="0"/>
              </a:rPr>
              <a:t>өзгерістерімен)</a:t>
            </a:r>
            <a:r>
              <a:rPr lang="ru-RU" sz="6400" b="1" dirty="0">
                <a:latin typeface="Times New Roman" pitchFamily="18" charset="0"/>
                <a:cs typeface="Times New Roman" pitchFamily="18" charset="0"/>
              </a:rPr>
              <a:t> </a:t>
            </a:r>
            <a:r>
              <a:rPr lang="ru-RU" sz="6400" b="1" dirty="0" smtClean="0">
                <a:latin typeface="Times New Roman" pitchFamily="18" charset="0"/>
                <a:cs typeface="Times New Roman" pitchFamily="18" charset="0"/>
              </a:rPr>
              <a:t>       </a:t>
            </a:r>
            <a:r>
              <a:rPr lang="kk-KZ" sz="6400" b="1" u="sng" dirty="0" smtClean="0">
                <a:latin typeface="Times New Roman" pitchFamily="18" charset="0"/>
                <a:cs typeface="Times New Roman" pitchFamily="18" charset="0"/>
                <a:hlinkClick r:id="rId8"/>
              </a:rPr>
              <a:t>https</a:t>
            </a:r>
            <a:r>
              <a:rPr lang="kk-KZ" sz="6400" b="1" u="sng" dirty="0">
                <a:latin typeface="Times New Roman" pitchFamily="18" charset="0"/>
                <a:cs typeface="Times New Roman" pitchFamily="18" charset="0"/>
                <a:hlinkClick r:id="rId8"/>
              </a:rPr>
              <a:t>://adilet.zan.kz/kaz/docs/</a:t>
            </a:r>
            <a:r>
              <a:rPr lang="kk-KZ" sz="6400" b="1" dirty="0">
                <a:latin typeface="Times New Roman" pitchFamily="18" charset="0"/>
                <a:cs typeface="Times New Roman" pitchFamily="18" charset="0"/>
              </a:rPr>
              <a:t> </a:t>
            </a:r>
            <a:r>
              <a:rPr lang="kk-KZ" sz="6400" b="1" u="sng" dirty="0">
                <a:latin typeface="Times New Roman" pitchFamily="18" charset="0"/>
                <a:cs typeface="Times New Roman" pitchFamily="18" charset="0"/>
                <a:hlinkClick r:id="rId8"/>
              </a:rPr>
              <a:t>V1200007495</a:t>
            </a:r>
            <a:r>
              <a:rPr lang="kk-KZ" sz="6400" b="1" dirty="0">
                <a:latin typeface="Times New Roman" pitchFamily="18" charset="0"/>
                <a:cs typeface="Times New Roman" pitchFamily="18" charset="0"/>
              </a:rPr>
              <a:t>);</a:t>
            </a:r>
            <a:endParaRPr lang="ru-RU" sz="6400" b="1" dirty="0">
              <a:latin typeface="Times New Roman" pitchFamily="18" charset="0"/>
              <a:cs typeface="Times New Roman" pitchFamily="18" charset="0"/>
            </a:endParaRPr>
          </a:p>
          <a:p>
            <a:pPr fontAlgn="t"/>
            <a:r>
              <a:rPr lang="kk-KZ" sz="6400" b="1" dirty="0" smtClean="0">
                <a:latin typeface="Times New Roman" pitchFamily="18" charset="0"/>
                <a:cs typeface="Times New Roman" pitchFamily="18" charset="0"/>
              </a:rPr>
              <a:t>14.«Мамандандырылған </a:t>
            </a:r>
            <a:r>
              <a:rPr lang="kk-KZ" sz="6400" b="1" dirty="0">
                <a:latin typeface="Times New Roman" pitchFamily="18" charset="0"/>
                <a:cs typeface="Times New Roman" pitchFamily="18" charset="0"/>
              </a:rPr>
              <a:t>білім беру ұйымдарының желісін және   дарынды   балалармен   жұмыс   жөніндегі   оқу-әдістемелік   кеңес   туралы   ережені   бекіту   туралы» (ҚР БҒМ 1.07.2015 ж. № 428 бұйрығы, 02.02.2022 ж</a:t>
            </a:r>
            <a:r>
              <a:rPr lang="kk-KZ" sz="6400" b="1" dirty="0" smtClean="0">
                <a:latin typeface="Times New Roman" pitchFamily="18" charset="0"/>
                <a:cs typeface="Times New Roman" pitchFamily="18" charset="0"/>
              </a:rPr>
              <a:t>.</a:t>
            </a:r>
            <a:r>
              <a:rPr lang="ru-RU" sz="6400" b="1" dirty="0">
                <a:latin typeface="Times New Roman" pitchFamily="18" charset="0"/>
                <a:cs typeface="Times New Roman" pitchFamily="18" charset="0"/>
              </a:rPr>
              <a:t> </a:t>
            </a:r>
            <a:r>
              <a:rPr lang="kk-KZ" sz="6400" b="1" dirty="0" smtClean="0">
                <a:latin typeface="Times New Roman" pitchFamily="18" charset="0"/>
                <a:cs typeface="Times New Roman" pitchFamily="18" charset="0"/>
              </a:rPr>
              <a:t>№</a:t>
            </a:r>
            <a:r>
              <a:rPr lang="kk-KZ" sz="6400" b="1" dirty="0">
                <a:latin typeface="Times New Roman" pitchFamily="18" charset="0"/>
                <a:cs typeface="Times New Roman" pitchFamily="18" charset="0"/>
              </a:rPr>
              <a:t>34 бұйрығымен енгізілген </a:t>
            </a:r>
            <a:r>
              <a:rPr lang="kk-KZ" sz="6400" b="1" dirty="0" smtClean="0">
                <a:latin typeface="Times New Roman" pitchFamily="18" charset="0"/>
                <a:cs typeface="Times New Roman" pitchFamily="18" charset="0"/>
              </a:rPr>
              <a:t>өзгерістермен)</a:t>
            </a:r>
            <a:r>
              <a:rPr lang="ru-RU" sz="6400" b="1" dirty="0">
                <a:latin typeface="Times New Roman" pitchFamily="18" charset="0"/>
                <a:cs typeface="Times New Roman" pitchFamily="18" charset="0"/>
              </a:rPr>
              <a:t> </a:t>
            </a:r>
            <a:r>
              <a:rPr lang="ru-RU" sz="6400" b="1" dirty="0" smtClean="0">
                <a:latin typeface="Times New Roman" pitchFamily="18" charset="0"/>
                <a:cs typeface="Times New Roman" pitchFamily="18" charset="0"/>
              </a:rPr>
              <a:t>  </a:t>
            </a:r>
            <a:r>
              <a:rPr lang="kk-KZ" sz="6400" b="1" u="sng" dirty="0" smtClean="0">
                <a:latin typeface="Times New Roman" pitchFamily="18" charset="0"/>
                <a:cs typeface="Times New Roman" pitchFamily="18" charset="0"/>
                <a:hlinkClick r:id="rId9"/>
              </a:rPr>
              <a:t>https</a:t>
            </a:r>
            <a:r>
              <a:rPr lang="kk-KZ" sz="6400" b="1" u="sng" dirty="0">
                <a:latin typeface="Times New Roman" pitchFamily="18" charset="0"/>
                <a:cs typeface="Times New Roman" pitchFamily="18" charset="0"/>
                <a:hlinkClick r:id="rId9"/>
              </a:rPr>
              <a:t>://online.zakon.kz/Docu</a:t>
            </a:r>
            <a:r>
              <a:rPr lang="kk-KZ" sz="6400" b="1" dirty="0">
                <a:latin typeface="Times New Roman" pitchFamily="18" charset="0"/>
                <a:cs typeface="Times New Roman" pitchFamily="18" charset="0"/>
              </a:rPr>
              <a:t> </a:t>
            </a:r>
            <a:r>
              <a:rPr lang="kk-KZ" sz="6400" b="1" u="sng" dirty="0">
                <a:latin typeface="Times New Roman" pitchFamily="18" charset="0"/>
                <a:cs typeface="Times New Roman" pitchFamily="18" charset="0"/>
                <a:hlinkClick r:id="rId9"/>
              </a:rPr>
              <a:t>ment/?doc_id=31730757</a:t>
            </a:r>
            <a:r>
              <a:rPr lang="kk-KZ" sz="6400" b="1" u="sng" dirty="0">
                <a:latin typeface="Times New Roman" pitchFamily="18" charset="0"/>
                <a:cs typeface="Times New Roman" pitchFamily="18" charset="0"/>
              </a:rPr>
              <a:t>)</a:t>
            </a:r>
            <a:endParaRPr lang="ru-RU" sz="6400" b="1" dirty="0">
              <a:latin typeface="Times New Roman" pitchFamily="18" charset="0"/>
              <a:cs typeface="Times New Roman" pitchFamily="18" charset="0"/>
            </a:endParaRPr>
          </a:p>
          <a:p>
            <a:endParaRPr lang="ru-RU" sz="6400" dirty="0"/>
          </a:p>
        </p:txBody>
      </p:sp>
    </p:spTree>
    <p:extLst>
      <p:ext uri="{BB962C8B-B14F-4D97-AF65-F5344CB8AC3E}">
        <p14:creationId xmlns:p14="http://schemas.microsoft.com/office/powerpoint/2010/main" val="1715017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4"/>
          </p:nvPr>
        </p:nvSpPr>
        <p:spPr>
          <a:xfrm>
            <a:off x="336000" y="414000"/>
            <a:ext cx="11655000" cy="5714300"/>
          </a:xfrm>
        </p:spPr>
        <p:txBody>
          <a:bodyPr>
            <a:normAutofit fontScale="25000" lnSpcReduction="20000"/>
          </a:bodyPr>
          <a:lstStyle/>
          <a:p>
            <a:pPr fontAlgn="t"/>
            <a:r>
              <a:rPr lang="kk-KZ" sz="6400" b="1" dirty="0">
                <a:latin typeface="Times New Roman" pitchFamily="18" charset="0"/>
                <a:cs typeface="Times New Roman" pitchFamily="18" charset="0"/>
              </a:rPr>
              <a:t>15</a:t>
            </a:r>
            <a:r>
              <a:rPr lang="kk-KZ" sz="6400" b="1" dirty="0" smtClean="0">
                <a:latin typeface="Times New Roman" pitchFamily="18" charset="0"/>
                <a:cs typeface="Times New Roman" pitchFamily="18" charset="0"/>
              </a:rPr>
              <a:t>.«</a:t>
            </a:r>
            <a:r>
              <a:rPr lang="kk-KZ" sz="6400" b="1" dirty="0">
                <a:latin typeface="Times New Roman" pitchFamily="18" charset="0"/>
                <a:cs typeface="Times New Roman" pitchFamily="18" charset="0"/>
              </a:rPr>
              <a:t>Мектепке дейінгі тәрбие және оқыту, орта, арнаулы, қосымша, техникалық және кәсіптік, орта білімнен кейінгі білім беру ұйымдарының педагогтері жүргізу үшін міндетті құжаттардың тізбесін және олардың нысандарын бекіту туралы» (ҚР БҒМ 6.04.2020 ж. № 130 бұйрығы, ҚР Оқу-ағарту министрінің 17.03.2023 ж</a:t>
            </a:r>
            <a:r>
              <a:rPr lang="kk-KZ" sz="6400" b="1" dirty="0" smtClean="0">
                <a:latin typeface="Times New Roman" pitchFamily="18" charset="0"/>
                <a:cs typeface="Times New Roman" pitchFamily="18" charset="0"/>
              </a:rPr>
              <a:t>.</a:t>
            </a:r>
            <a:r>
              <a:rPr lang="ru-RU" sz="6400" b="1" dirty="0">
                <a:latin typeface="Times New Roman" pitchFamily="18" charset="0"/>
                <a:cs typeface="Times New Roman" pitchFamily="18" charset="0"/>
              </a:rPr>
              <a:t> </a:t>
            </a:r>
            <a:r>
              <a:rPr lang="ru-RU" sz="6400" b="1" dirty="0" smtClean="0">
                <a:latin typeface="Times New Roman" pitchFamily="18" charset="0"/>
                <a:cs typeface="Times New Roman" pitchFamily="18" charset="0"/>
              </a:rPr>
              <a:t>                                                                                                                                                                                                                    </a:t>
            </a:r>
            <a:r>
              <a:rPr lang="kk-KZ" sz="6400" b="1" dirty="0" smtClean="0">
                <a:latin typeface="Times New Roman" pitchFamily="18" charset="0"/>
                <a:cs typeface="Times New Roman" pitchFamily="18" charset="0"/>
              </a:rPr>
              <a:t>№</a:t>
            </a:r>
            <a:r>
              <a:rPr lang="kk-KZ" sz="6400" b="1" dirty="0">
                <a:latin typeface="Times New Roman" pitchFamily="18" charset="0"/>
                <a:cs typeface="Times New Roman" pitchFamily="18" charset="0"/>
              </a:rPr>
              <a:t>68 бұйрығымен енгізілген </a:t>
            </a:r>
            <a:r>
              <a:rPr lang="kk-KZ" sz="6400" b="1" dirty="0" smtClean="0">
                <a:latin typeface="Times New Roman" pitchFamily="18" charset="0"/>
                <a:cs typeface="Times New Roman" pitchFamily="18" charset="0"/>
              </a:rPr>
              <a:t>өзгерістерімен)</a:t>
            </a:r>
            <a:r>
              <a:rPr lang="ru-RU" sz="6400" b="1" dirty="0">
                <a:latin typeface="Times New Roman" pitchFamily="18" charset="0"/>
                <a:cs typeface="Times New Roman" pitchFamily="18" charset="0"/>
              </a:rPr>
              <a:t> </a:t>
            </a:r>
            <a:r>
              <a:rPr lang="kk-KZ" sz="6400" b="1" u="sng" dirty="0" smtClean="0">
                <a:latin typeface="Times New Roman" pitchFamily="18" charset="0"/>
                <a:cs typeface="Times New Roman" pitchFamily="18" charset="0"/>
                <a:hlinkClick r:id="rId2"/>
              </a:rPr>
              <a:t>https</a:t>
            </a:r>
            <a:r>
              <a:rPr lang="kk-KZ" sz="6400" b="1" u="sng" dirty="0">
                <a:latin typeface="Times New Roman" pitchFamily="18" charset="0"/>
                <a:cs typeface="Times New Roman" pitchFamily="18" charset="0"/>
                <a:hlinkClick r:id="rId2"/>
              </a:rPr>
              <a:t>://adilet.zan.kz/kaz/docs/</a:t>
            </a:r>
            <a:r>
              <a:rPr lang="kk-KZ" sz="6400" b="1" dirty="0">
                <a:latin typeface="Times New Roman" pitchFamily="18" charset="0"/>
                <a:cs typeface="Times New Roman" pitchFamily="18" charset="0"/>
              </a:rPr>
              <a:t> </a:t>
            </a:r>
            <a:r>
              <a:rPr lang="kk-KZ" sz="6400" b="1" u="sng" dirty="0">
                <a:latin typeface="Times New Roman" pitchFamily="18" charset="0"/>
                <a:cs typeface="Times New Roman" pitchFamily="18" charset="0"/>
                <a:hlinkClick r:id="rId3"/>
              </a:rPr>
              <a:t>V2000020317</a:t>
            </a:r>
            <a:r>
              <a:rPr lang="kk-KZ" sz="6400" b="1" dirty="0">
                <a:latin typeface="Times New Roman" pitchFamily="18" charset="0"/>
                <a:cs typeface="Times New Roman" pitchFamily="18" charset="0"/>
              </a:rPr>
              <a:t>)</a:t>
            </a:r>
            <a:endParaRPr lang="ru-RU" sz="6400" b="1" dirty="0">
              <a:latin typeface="Times New Roman" pitchFamily="18" charset="0"/>
              <a:cs typeface="Times New Roman" pitchFamily="18" charset="0"/>
            </a:endParaRPr>
          </a:p>
          <a:p>
            <a:pPr fontAlgn="t"/>
            <a:r>
              <a:rPr lang="kk-KZ" sz="6400" b="1" dirty="0">
                <a:latin typeface="Times New Roman" pitchFamily="18" charset="0"/>
                <a:cs typeface="Times New Roman" pitchFamily="18" charset="0"/>
              </a:rPr>
              <a:t>16</a:t>
            </a:r>
            <a:r>
              <a:rPr lang="kk-KZ" sz="6400" b="1" dirty="0" smtClean="0">
                <a:latin typeface="Times New Roman" pitchFamily="18" charset="0"/>
                <a:cs typeface="Times New Roman" pitchFamily="18" charset="0"/>
              </a:rPr>
              <a:t>.«</a:t>
            </a:r>
            <a:r>
              <a:rPr lang="kk-KZ" sz="6400" b="1" dirty="0">
                <a:latin typeface="Times New Roman" pitchFamily="18" charset="0"/>
                <a:cs typeface="Times New Roman" pitchFamily="18" charset="0"/>
              </a:rPr>
              <a:t>Қашықтықтан білім беру технологиялар бойынша оқу процесін ұйымдастыру қағидаларын бекіту туралы» ҚР БҒМ 20.03.2015ж № 137 бұйрығына өзгеріс енгізу туралы» (ҚР БҒМ 3.11.2021 ж. №547 </a:t>
            </a:r>
            <a:r>
              <a:rPr lang="kk-KZ" sz="6400" b="1" dirty="0" smtClean="0">
                <a:latin typeface="Times New Roman" pitchFamily="18" charset="0"/>
                <a:cs typeface="Times New Roman" pitchFamily="18" charset="0"/>
              </a:rPr>
              <a:t>бұйрығымен</a:t>
            </a:r>
            <a:r>
              <a:rPr lang="ru-RU" sz="6400" b="1" dirty="0">
                <a:latin typeface="Times New Roman" pitchFamily="18" charset="0"/>
                <a:cs typeface="Times New Roman" pitchFamily="18" charset="0"/>
              </a:rPr>
              <a:t> </a:t>
            </a:r>
            <a:r>
              <a:rPr lang="kk-KZ" sz="6400" b="1" dirty="0" smtClean="0">
                <a:latin typeface="Times New Roman" pitchFamily="18" charset="0"/>
                <a:cs typeface="Times New Roman" pitchFamily="18" charset="0"/>
              </a:rPr>
              <a:t>енгізілген өзгерістермен)</a:t>
            </a:r>
            <a:r>
              <a:rPr lang="ru-RU" sz="6400" b="1" dirty="0">
                <a:latin typeface="Times New Roman" pitchFamily="18" charset="0"/>
                <a:cs typeface="Times New Roman" pitchFamily="18" charset="0"/>
              </a:rPr>
              <a:t> </a:t>
            </a:r>
            <a:r>
              <a:rPr lang="kk-KZ" sz="6400" b="1" u="sng" dirty="0" smtClean="0">
                <a:latin typeface="Times New Roman" pitchFamily="18" charset="0"/>
                <a:cs typeface="Times New Roman" pitchFamily="18" charset="0"/>
                <a:hlinkClick r:id="rId2"/>
              </a:rPr>
              <a:t>https</a:t>
            </a:r>
            <a:r>
              <a:rPr lang="kk-KZ" sz="6400" b="1" u="sng" dirty="0">
                <a:latin typeface="Times New Roman" pitchFamily="18" charset="0"/>
                <a:cs typeface="Times New Roman" pitchFamily="18" charset="0"/>
                <a:hlinkClick r:id="rId2"/>
              </a:rPr>
              <a:t>://adilet.zan.kz/kaz/docs/</a:t>
            </a:r>
            <a:r>
              <a:rPr lang="kk-KZ" sz="6400" b="1" dirty="0">
                <a:latin typeface="Times New Roman" pitchFamily="18" charset="0"/>
                <a:cs typeface="Times New Roman" pitchFamily="18" charset="0"/>
              </a:rPr>
              <a:t> </a:t>
            </a:r>
            <a:r>
              <a:rPr lang="kk-KZ" sz="6400" b="1" u="sng" dirty="0">
                <a:latin typeface="Times New Roman" pitchFamily="18" charset="0"/>
                <a:cs typeface="Times New Roman" pitchFamily="18" charset="0"/>
                <a:hlinkClick r:id="rId4"/>
              </a:rPr>
              <a:t>V1500010768</a:t>
            </a:r>
            <a:r>
              <a:rPr lang="kk-KZ" sz="6400" b="1" dirty="0">
                <a:latin typeface="Times New Roman" pitchFamily="18" charset="0"/>
                <a:cs typeface="Times New Roman" pitchFamily="18" charset="0"/>
              </a:rPr>
              <a:t>)</a:t>
            </a:r>
            <a:endParaRPr lang="ru-RU" sz="6400" b="1" dirty="0">
              <a:latin typeface="Times New Roman" pitchFamily="18" charset="0"/>
              <a:cs typeface="Times New Roman" pitchFamily="18" charset="0"/>
            </a:endParaRPr>
          </a:p>
          <a:p>
            <a:pPr fontAlgn="t"/>
            <a:r>
              <a:rPr lang="kk-KZ" sz="6400" b="1" dirty="0">
                <a:latin typeface="Times New Roman" pitchFamily="18" charset="0"/>
                <a:cs typeface="Times New Roman" pitchFamily="18" charset="0"/>
              </a:rPr>
              <a:t>17</a:t>
            </a:r>
            <a:r>
              <a:rPr lang="kk-KZ" sz="6400" b="1" dirty="0" smtClean="0">
                <a:latin typeface="Times New Roman" pitchFamily="18" charset="0"/>
                <a:cs typeface="Times New Roman" pitchFamily="18" charset="0"/>
              </a:rPr>
              <a:t>.«</a:t>
            </a:r>
            <a:r>
              <a:rPr lang="kk-KZ" sz="6400" b="1" dirty="0">
                <a:latin typeface="Times New Roman" pitchFamily="18" charset="0"/>
                <a:cs typeface="Times New Roman" pitchFamily="18" charset="0"/>
              </a:rPr>
              <a:t>Мектепке дейінгі тәрбие мен оқыту, бастауыш, негізгі орта, орта білім беру ұйымдарында педагогикалық кеңес қызметін ұйымдастырудың және оны сайлау тәртібінің үлгілік қағидаларын бекіту туралы» ҚР БҒМ міндетін атқарушының 16.05.2008 ж. №272 </a:t>
            </a:r>
            <a:r>
              <a:rPr lang="kk-KZ" sz="6400" b="1" dirty="0" smtClean="0">
                <a:latin typeface="Times New Roman" pitchFamily="18" charset="0"/>
                <a:cs typeface="Times New Roman" pitchFamily="18" charset="0"/>
              </a:rPr>
              <a:t>бұйрығына</a:t>
            </a:r>
            <a:r>
              <a:rPr lang="ru-RU" sz="6400" b="1" dirty="0">
                <a:latin typeface="Times New Roman" pitchFamily="18" charset="0"/>
                <a:cs typeface="Times New Roman" pitchFamily="18" charset="0"/>
              </a:rPr>
              <a:t> </a:t>
            </a:r>
            <a:r>
              <a:rPr lang="kk-KZ" sz="6400" b="1" dirty="0" smtClean="0">
                <a:latin typeface="Times New Roman" pitchFamily="18" charset="0"/>
                <a:cs typeface="Times New Roman" pitchFamily="18" charset="0"/>
              </a:rPr>
              <a:t>өзгерістер </a:t>
            </a:r>
            <a:r>
              <a:rPr lang="kk-KZ" sz="6400" b="1" dirty="0">
                <a:latin typeface="Times New Roman" pitchFamily="18" charset="0"/>
                <a:cs typeface="Times New Roman" pitchFamily="18" charset="0"/>
              </a:rPr>
              <a:t>енгізу туралы» 02.04.2020 ж. № 125 </a:t>
            </a:r>
            <a:r>
              <a:rPr lang="kk-KZ" sz="6400" b="1" dirty="0" smtClean="0">
                <a:latin typeface="Times New Roman" pitchFamily="18" charset="0"/>
                <a:cs typeface="Times New Roman" pitchFamily="18" charset="0"/>
              </a:rPr>
              <a:t>бұйрығы</a:t>
            </a:r>
            <a:r>
              <a:rPr lang="ru-RU" sz="6400" b="1" dirty="0">
                <a:latin typeface="Times New Roman" pitchFamily="18" charset="0"/>
                <a:cs typeface="Times New Roman" pitchFamily="18" charset="0"/>
              </a:rPr>
              <a:t> </a:t>
            </a:r>
            <a:r>
              <a:rPr lang="kk-KZ" sz="6400" b="1" u="sng" dirty="0" smtClean="0">
                <a:latin typeface="Times New Roman" pitchFamily="18" charset="0"/>
                <a:cs typeface="Times New Roman" pitchFamily="18" charset="0"/>
                <a:hlinkClick r:id="rId2"/>
              </a:rPr>
              <a:t>https</a:t>
            </a:r>
            <a:r>
              <a:rPr lang="kk-KZ" sz="6400" b="1" u="sng" dirty="0">
                <a:latin typeface="Times New Roman" pitchFamily="18" charset="0"/>
                <a:cs typeface="Times New Roman" pitchFamily="18" charset="0"/>
                <a:hlinkClick r:id="rId2"/>
              </a:rPr>
              <a:t>://adilet.zan.kz/kaz/docs/</a:t>
            </a:r>
            <a:r>
              <a:rPr lang="kk-KZ" sz="6400" b="1" dirty="0">
                <a:latin typeface="Times New Roman" pitchFamily="18" charset="0"/>
                <a:cs typeface="Times New Roman" pitchFamily="18" charset="0"/>
              </a:rPr>
              <a:t> </a:t>
            </a:r>
            <a:r>
              <a:rPr lang="kk-KZ" sz="6400" b="1" u="sng" dirty="0">
                <a:latin typeface="Times New Roman" pitchFamily="18" charset="0"/>
                <a:cs typeface="Times New Roman" pitchFamily="18" charset="0"/>
                <a:hlinkClick r:id="rId5"/>
              </a:rPr>
              <a:t>V2000020292</a:t>
            </a:r>
            <a:endParaRPr lang="ru-RU" sz="6400" b="1" dirty="0">
              <a:latin typeface="Times New Roman" pitchFamily="18" charset="0"/>
              <a:cs typeface="Times New Roman" pitchFamily="18" charset="0"/>
            </a:endParaRPr>
          </a:p>
          <a:p>
            <a:pPr fontAlgn="t"/>
            <a:r>
              <a:rPr lang="kk-KZ" sz="6400" b="1" dirty="0">
                <a:latin typeface="Times New Roman" pitchFamily="18" charset="0"/>
                <a:cs typeface="Times New Roman" pitchFamily="18" charset="0"/>
              </a:rPr>
              <a:t>18</a:t>
            </a:r>
            <a:r>
              <a:rPr lang="kk-KZ" sz="6400" b="1" dirty="0" smtClean="0">
                <a:latin typeface="Times New Roman" pitchFamily="18" charset="0"/>
                <a:cs typeface="Times New Roman" pitchFamily="18" charset="0"/>
              </a:rPr>
              <a:t>.«</a:t>
            </a:r>
            <a:r>
              <a:rPr lang="kk-KZ" sz="6400" b="1" dirty="0">
                <a:latin typeface="Times New Roman" pitchFamily="18" charset="0"/>
                <a:cs typeface="Times New Roman" pitchFamily="18" charset="0"/>
              </a:rPr>
              <a:t>Білім беру объектілеріне қойылатын санитариялық- эпидемиологиялық	талаптар»	санитариялық қағидалары (ҚР Денсаулық сақтау </a:t>
            </a:r>
            <a:r>
              <a:rPr lang="kk-KZ" sz="6400" b="1" dirty="0" smtClean="0">
                <a:latin typeface="Times New Roman" pitchFamily="18" charset="0"/>
                <a:cs typeface="Times New Roman" pitchFamily="18" charset="0"/>
              </a:rPr>
              <a:t>министрінің</a:t>
            </a:r>
            <a:r>
              <a:rPr lang="ru-RU" sz="6400" b="1" dirty="0">
                <a:latin typeface="Times New Roman" pitchFamily="18" charset="0"/>
                <a:cs typeface="Times New Roman" pitchFamily="18" charset="0"/>
              </a:rPr>
              <a:t> </a:t>
            </a:r>
            <a:r>
              <a:rPr lang="ru-RU" sz="6400" b="1" dirty="0" smtClean="0">
                <a:latin typeface="Times New Roman" pitchFamily="18" charset="0"/>
                <a:cs typeface="Times New Roman" pitchFamily="18" charset="0"/>
              </a:rPr>
              <a:t> </a:t>
            </a:r>
            <a:r>
              <a:rPr lang="kk-KZ" sz="6400" b="1" dirty="0" smtClean="0">
                <a:latin typeface="Times New Roman" pitchFamily="18" charset="0"/>
                <a:cs typeface="Times New Roman" pitchFamily="18" charset="0"/>
              </a:rPr>
              <a:t>05.08.2021 </a:t>
            </a:r>
            <a:r>
              <a:rPr lang="kk-KZ" sz="6400" b="1" dirty="0">
                <a:latin typeface="Times New Roman" pitchFamily="18" charset="0"/>
                <a:cs typeface="Times New Roman" pitchFamily="18" charset="0"/>
              </a:rPr>
              <a:t>ж. № ҚР ДСМ-76 </a:t>
            </a:r>
            <a:r>
              <a:rPr lang="kk-KZ" sz="6400" b="1" dirty="0" smtClean="0">
                <a:latin typeface="Times New Roman" pitchFamily="18" charset="0"/>
                <a:cs typeface="Times New Roman" pitchFamily="18" charset="0"/>
              </a:rPr>
              <a:t>бұйрығы)</a:t>
            </a:r>
            <a:r>
              <a:rPr lang="ru-RU" sz="6400" b="1" dirty="0">
                <a:latin typeface="Times New Roman" pitchFamily="18" charset="0"/>
                <a:cs typeface="Times New Roman" pitchFamily="18" charset="0"/>
              </a:rPr>
              <a:t> </a:t>
            </a:r>
            <a:r>
              <a:rPr lang="kk-KZ" sz="6400" b="1" u="sng" dirty="0" smtClean="0">
                <a:latin typeface="Times New Roman" pitchFamily="18" charset="0"/>
                <a:cs typeface="Times New Roman" pitchFamily="18" charset="0"/>
                <a:hlinkClick r:id="rId2"/>
              </a:rPr>
              <a:t>https</a:t>
            </a:r>
            <a:r>
              <a:rPr lang="kk-KZ" sz="6400" b="1" u="sng" dirty="0">
                <a:latin typeface="Times New Roman" pitchFamily="18" charset="0"/>
                <a:cs typeface="Times New Roman" pitchFamily="18" charset="0"/>
                <a:hlinkClick r:id="rId2"/>
              </a:rPr>
              <a:t>://adilet.zan.kz/kaz/docs/</a:t>
            </a:r>
            <a:r>
              <a:rPr lang="kk-KZ" sz="6400" b="1" dirty="0">
                <a:latin typeface="Times New Roman" pitchFamily="18" charset="0"/>
                <a:cs typeface="Times New Roman" pitchFamily="18" charset="0"/>
              </a:rPr>
              <a:t> </a:t>
            </a:r>
            <a:r>
              <a:rPr lang="kk-KZ" sz="6400" b="1" u="sng" dirty="0">
                <a:latin typeface="Times New Roman" pitchFamily="18" charset="0"/>
                <a:cs typeface="Times New Roman" pitchFamily="18" charset="0"/>
                <a:hlinkClick r:id="rId6"/>
              </a:rPr>
              <a:t>V2100023890</a:t>
            </a:r>
            <a:r>
              <a:rPr lang="kk-KZ" sz="6400" b="1" dirty="0">
                <a:latin typeface="Times New Roman" pitchFamily="18" charset="0"/>
                <a:cs typeface="Times New Roman" pitchFamily="18" charset="0"/>
              </a:rPr>
              <a:t>)</a:t>
            </a:r>
            <a:endParaRPr lang="ru-RU" sz="6400" b="1" dirty="0">
              <a:latin typeface="Times New Roman" pitchFamily="18" charset="0"/>
              <a:cs typeface="Times New Roman" pitchFamily="18" charset="0"/>
            </a:endParaRPr>
          </a:p>
          <a:p>
            <a:pPr fontAlgn="t"/>
            <a:r>
              <a:rPr lang="kk-KZ" sz="6400" b="1" dirty="0">
                <a:latin typeface="Times New Roman" pitchFamily="18" charset="0"/>
                <a:cs typeface="Times New Roman" pitchFamily="18" charset="0"/>
              </a:rPr>
              <a:t>19</a:t>
            </a:r>
            <a:r>
              <a:rPr lang="kk-KZ" sz="6400" b="1" dirty="0" smtClean="0">
                <a:latin typeface="Times New Roman" pitchFamily="18" charset="0"/>
                <a:cs typeface="Times New Roman" pitchFamily="18" charset="0"/>
              </a:rPr>
              <a:t>.«</a:t>
            </a:r>
            <a:r>
              <a:rPr lang="kk-KZ" sz="6400" b="1" dirty="0">
                <a:latin typeface="Times New Roman" pitchFamily="18" charset="0"/>
                <a:cs typeface="Times New Roman" pitchFamily="18" charset="0"/>
              </a:rPr>
              <a:t>Еңбек нарығының қажеттіліктерін ескере отырып, жоғары және жоғары оқу орнынан кейінгі білімі бар кадрларды даярлауға жоғары және (немесе) жоғары оқу орнынан кейінгі білім беру ұйымдарының дайындық бөлімшелеріне мемлекеттік білім беру тапсырысын орналастыру қағидаларын бекіту туралы» (ҚР </a:t>
            </a:r>
            <a:r>
              <a:rPr lang="kk-KZ" sz="6400" b="1" dirty="0" smtClean="0">
                <a:latin typeface="Times New Roman" pitchFamily="18" charset="0"/>
                <a:cs typeface="Times New Roman" pitchFamily="18" charset="0"/>
              </a:rPr>
              <a:t>БҒМ</a:t>
            </a:r>
            <a:r>
              <a:rPr lang="ru-RU" sz="6400" b="1" dirty="0">
                <a:latin typeface="Times New Roman" pitchFamily="18" charset="0"/>
                <a:cs typeface="Times New Roman" pitchFamily="18" charset="0"/>
              </a:rPr>
              <a:t> </a:t>
            </a:r>
            <a:r>
              <a:rPr lang="ru-RU" sz="6400" b="1" dirty="0" smtClean="0">
                <a:latin typeface="Times New Roman" pitchFamily="18" charset="0"/>
                <a:cs typeface="Times New Roman" pitchFamily="18" charset="0"/>
              </a:rPr>
              <a:t> </a:t>
            </a:r>
            <a:r>
              <a:rPr lang="kk-KZ" sz="6400" b="1" dirty="0" smtClean="0">
                <a:latin typeface="Times New Roman" pitchFamily="18" charset="0"/>
                <a:cs typeface="Times New Roman" pitchFamily="18" charset="0"/>
              </a:rPr>
              <a:t>29.01</a:t>
            </a:r>
            <a:r>
              <a:rPr lang="kk-KZ" sz="6400" b="1" dirty="0">
                <a:latin typeface="Times New Roman" pitchFamily="18" charset="0"/>
                <a:cs typeface="Times New Roman" pitchFamily="18" charset="0"/>
              </a:rPr>
              <a:t>. 2016 ж №122 </a:t>
            </a:r>
            <a:r>
              <a:rPr lang="kk-KZ" sz="6400" b="1" dirty="0" smtClean="0">
                <a:latin typeface="Times New Roman" pitchFamily="18" charset="0"/>
                <a:cs typeface="Times New Roman" pitchFamily="18" charset="0"/>
              </a:rPr>
              <a:t>бұйрығы)</a:t>
            </a:r>
            <a:r>
              <a:rPr lang="ru-RU" sz="6400" b="1" dirty="0">
                <a:latin typeface="Times New Roman" pitchFamily="18" charset="0"/>
                <a:cs typeface="Times New Roman" pitchFamily="18" charset="0"/>
              </a:rPr>
              <a:t> </a:t>
            </a:r>
            <a:r>
              <a:rPr lang="kk-KZ" sz="6400" b="1" u="sng" dirty="0" smtClean="0">
                <a:latin typeface="Times New Roman" pitchFamily="18" charset="0"/>
                <a:cs typeface="Times New Roman" pitchFamily="18" charset="0"/>
                <a:hlinkClick r:id="rId2"/>
              </a:rPr>
              <a:t>https</a:t>
            </a:r>
            <a:r>
              <a:rPr lang="kk-KZ" sz="6400" b="1" u="sng" dirty="0">
                <a:latin typeface="Times New Roman" pitchFamily="18" charset="0"/>
                <a:cs typeface="Times New Roman" pitchFamily="18" charset="0"/>
                <a:hlinkClick r:id="rId2"/>
              </a:rPr>
              <a:t>://adilet.zan.kz/kaz/docs/</a:t>
            </a:r>
            <a:r>
              <a:rPr lang="kk-KZ" sz="6400" b="1" dirty="0">
                <a:latin typeface="Times New Roman" pitchFamily="18" charset="0"/>
                <a:cs typeface="Times New Roman" pitchFamily="18" charset="0"/>
              </a:rPr>
              <a:t> </a:t>
            </a:r>
            <a:r>
              <a:rPr lang="kk-KZ" sz="6400" b="1" u="sng" dirty="0">
                <a:latin typeface="Times New Roman" pitchFamily="18" charset="0"/>
                <a:cs typeface="Times New Roman" pitchFamily="18" charset="0"/>
                <a:hlinkClick r:id="rId7"/>
              </a:rPr>
              <a:t>V1600013418</a:t>
            </a:r>
            <a:r>
              <a:rPr lang="kk-KZ" sz="6400" b="1" dirty="0">
                <a:latin typeface="Times New Roman" pitchFamily="18" charset="0"/>
                <a:cs typeface="Times New Roman" pitchFamily="18" charset="0"/>
              </a:rPr>
              <a:t>)</a:t>
            </a:r>
            <a:endParaRPr lang="ru-RU" sz="6400" b="1" dirty="0">
              <a:latin typeface="Times New Roman" pitchFamily="18" charset="0"/>
              <a:cs typeface="Times New Roman" pitchFamily="18" charset="0"/>
            </a:endParaRPr>
          </a:p>
          <a:p>
            <a:pPr fontAlgn="t"/>
            <a:r>
              <a:rPr lang="kk-KZ" sz="6400" b="1" dirty="0">
                <a:latin typeface="Times New Roman" pitchFamily="18" charset="0"/>
                <a:cs typeface="Times New Roman" pitchFamily="18" charset="0"/>
              </a:rPr>
              <a:t>20</a:t>
            </a:r>
            <a:r>
              <a:rPr lang="kk-KZ" sz="6400" b="1" dirty="0" smtClean="0">
                <a:latin typeface="Times New Roman" pitchFamily="18" charset="0"/>
                <a:cs typeface="Times New Roman" pitchFamily="18" charset="0"/>
              </a:rPr>
              <a:t>.«</a:t>
            </a:r>
            <a:r>
              <a:rPr lang="kk-KZ" sz="6400" b="1" dirty="0">
                <a:latin typeface="Times New Roman" pitchFamily="18" charset="0"/>
                <a:cs typeface="Times New Roman" pitchFamily="18" charset="0"/>
              </a:rPr>
              <a:t>Педагогтердің біліктілігін арттыру курстарының білім беру бағдарламаларын әзірлеу, келісу және бекіту қағидаларын бекіту туралы» (ҚР БҒМ 4.05.2020 ж. № 175 бұйрығы, ҚР Оқу-ағарту министрінің 27.08.2022 ж</a:t>
            </a:r>
            <a:r>
              <a:rPr lang="kk-KZ" sz="6400" b="1" dirty="0" smtClean="0">
                <a:latin typeface="Times New Roman" pitchFamily="18" charset="0"/>
                <a:cs typeface="Times New Roman" pitchFamily="18" charset="0"/>
              </a:rPr>
              <a:t>.</a:t>
            </a:r>
            <a:r>
              <a:rPr lang="ru-RU" sz="6400" b="1" dirty="0">
                <a:latin typeface="Times New Roman" pitchFamily="18" charset="0"/>
                <a:cs typeface="Times New Roman" pitchFamily="18" charset="0"/>
              </a:rPr>
              <a:t> </a:t>
            </a:r>
            <a:r>
              <a:rPr lang="ru-RU" sz="6400" b="1" dirty="0" smtClean="0">
                <a:latin typeface="Times New Roman" pitchFamily="18" charset="0"/>
                <a:cs typeface="Times New Roman" pitchFamily="18" charset="0"/>
              </a:rPr>
              <a:t> </a:t>
            </a:r>
            <a:r>
              <a:rPr lang="kk-KZ" sz="6400" b="1" dirty="0" smtClean="0">
                <a:latin typeface="Times New Roman" pitchFamily="18" charset="0"/>
                <a:cs typeface="Times New Roman" pitchFamily="18" charset="0"/>
              </a:rPr>
              <a:t>№ </a:t>
            </a:r>
            <a:r>
              <a:rPr lang="kk-KZ" sz="6400" b="1" dirty="0">
                <a:latin typeface="Times New Roman" pitchFamily="18" charset="0"/>
                <a:cs typeface="Times New Roman" pitchFamily="18" charset="0"/>
              </a:rPr>
              <a:t>384 бұйрығымен енгізілген </a:t>
            </a:r>
            <a:r>
              <a:rPr lang="kk-KZ" sz="6400" b="1" dirty="0" smtClean="0">
                <a:latin typeface="Times New Roman" pitchFamily="18" charset="0"/>
                <a:cs typeface="Times New Roman" pitchFamily="18" charset="0"/>
              </a:rPr>
              <a:t>өзгерістерімен)</a:t>
            </a:r>
            <a:r>
              <a:rPr lang="ru-RU" sz="6400" b="1" dirty="0">
                <a:latin typeface="Times New Roman" pitchFamily="18" charset="0"/>
                <a:cs typeface="Times New Roman" pitchFamily="18" charset="0"/>
              </a:rPr>
              <a:t> </a:t>
            </a:r>
            <a:r>
              <a:rPr lang="kk-KZ" sz="6400" b="1" u="sng" dirty="0" smtClean="0">
                <a:latin typeface="Times New Roman" pitchFamily="18" charset="0"/>
                <a:cs typeface="Times New Roman" pitchFamily="18" charset="0"/>
                <a:hlinkClick r:id="rId8"/>
              </a:rPr>
              <a:t>https</a:t>
            </a:r>
            <a:r>
              <a:rPr lang="kk-KZ" sz="6400" b="1" u="sng" dirty="0">
                <a:latin typeface="Times New Roman" pitchFamily="18" charset="0"/>
                <a:cs typeface="Times New Roman" pitchFamily="18" charset="0"/>
                <a:hlinkClick r:id="rId8"/>
              </a:rPr>
              <a:t>://adilet.zan.kz/rus/docs/</a:t>
            </a:r>
            <a:r>
              <a:rPr lang="kk-KZ" sz="6400" b="1" dirty="0">
                <a:latin typeface="Times New Roman" pitchFamily="18" charset="0"/>
                <a:cs typeface="Times New Roman" pitchFamily="18" charset="0"/>
              </a:rPr>
              <a:t> </a:t>
            </a:r>
            <a:r>
              <a:rPr lang="kk-KZ" sz="6400" b="1" u="sng" dirty="0">
                <a:latin typeface="Times New Roman" pitchFamily="18" charset="0"/>
                <a:cs typeface="Times New Roman" pitchFamily="18" charset="0"/>
                <a:hlinkClick r:id="rId9"/>
              </a:rPr>
              <a:t>V2200029446</a:t>
            </a:r>
            <a:r>
              <a:rPr lang="kk-KZ" sz="6400" b="1" dirty="0">
                <a:latin typeface="Times New Roman" pitchFamily="18" charset="0"/>
                <a:cs typeface="Times New Roman" pitchFamily="18" charset="0"/>
              </a:rPr>
              <a:t>)</a:t>
            </a:r>
            <a:endParaRPr lang="ru-RU" sz="6400" b="1" dirty="0">
              <a:latin typeface="Times New Roman" pitchFamily="18" charset="0"/>
              <a:cs typeface="Times New Roman" pitchFamily="18" charset="0"/>
            </a:endParaRPr>
          </a:p>
          <a:p>
            <a:pPr fontAlgn="t"/>
            <a:r>
              <a:rPr lang="kk-KZ" sz="6400" b="1" dirty="0">
                <a:latin typeface="Times New Roman" pitchFamily="18" charset="0"/>
                <a:cs typeface="Times New Roman" pitchFamily="18" charset="0"/>
              </a:rPr>
              <a:t>21</a:t>
            </a:r>
            <a:r>
              <a:rPr lang="kk-KZ" sz="6400" b="1" dirty="0" smtClean="0">
                <a:latin typeface="Times New Roman" pitchFamily="18" charset="0"/>
                <a:cs typeface="Times New Roman" pitchFamily="18" charset="0"/>
              </a:rPr>
              <a:t>.«</a:t>
            </a:r>
            <a:r>
              <a:rPr lang="kk-KZ" sz="6400" b="1" dirty="0">
                <a:latin typeface="Times New Roman" pitchFamily="18" charset="0"/>
                <a:cs typeface="Times New Roman" pitchFamily="18" charset="0"/>
              </a:rPr>
              <a:t>Үздік	педагог»	атағын	</a:t>
            </a:r>
            <a:r>
              <a:rPr lang="kk-KZ" sz="6400" b="1" dirty="0" smtClean="0">
                <a:latin typeface="Times New Roman" pitchFamily="18" charset="0"/>
                <a:cs typeface="Times New Roman" pitchFamily="18" charset="0"/>
              </a:rPr>
              <a:t>беру қағидаларын</a:t>
            </a:r>
            <a:r>
              <a:rPr lang="kk-KZ" sz="6400" b="1" dirty="0">
                <a:latin typeface="Times New Roman" pitchFamily="18" charset="0"/>
                <a:cs typeface="Times New Roman" pitchFamily="18" charset="0"/>
              </a:rPr>
              <a:t> </a:t>
            </a:r>
            <a:r>
              <a:rPr lang="kk-KZ" sz="6400" b="1" dirty="0" smtClean="0">
                <a:latin typeface="Times New Roman" pitchFamily="18" charset="0"/>
                <a:cs typeface="Times New Roman" pitchFamily="18" charset="0"/>
              </a:rPr>
              <a:t>бекіту </a:t>
            </a:r>
            <a:r>
              <a:rPr lang="kk-KZ" sz="6400" b="1" dirty="0">
                <a:latin typeface="Times New Roman" pitchFamily="18" charset="0"/>
                <a:cs typeface="Times New Roman" pitchFamily="18" charset="0"/>
              </a:rPr>
              <a:t>туралы» (ҚР БҒМ 16.01.2015 ж. №12 бұйрығы, ҚР </a:t>
            </a:r>
            <a:r>
              <a:rPr lang="kk-KZ" sz="6400" b="1" dirty="0" smtClean="0">
                <a:latin typeface="Times New Roman" pitchFamily="18" charset="0"/>
                <a:cs typeface="Times New Roman" pitchFamily="18" charset="0"/>
              </a:rPr>
              <a:t>Оқу-ағарту </a:t>
            </a:r>
            <a:r>
              <a:rPr lang="kk-KZ" sz="6400" b="1" dirty="0">
                <a:latin typeface="Times New Roman" pitchFamily="18" charset="0"/>
                <a:cs typeface="Times New Roman" pitchFamily="18" charset="0"/>
              </a:rPr>
              <a:t>министрінің 09.08.2022 ж. №355 бұйрығымен енгізілген </a:t>
            </a:r>
            <a:r>
              <a:rPr lang="kk-KZ" sz="6400" b="1" dirty="0" smtClean="0">
                <a:latin typeface="Times New Roman" pitchFamily="18" charset="0"/>
                <a:cs typeface="Times New Roman" pitchFamily="18" charset="0"/>
              </a:rPr>
              <a:t>өзгерістерімен)</a:t>
            </a:r>
            <a:r>
              <a:rPr lang="ru-RU" sz="6400" b="1" dirty="0">
                <a:latin typeface="Times New Roman" pitchFamily="18" charset="0"/>
                <a:cs typeface="Times New Roman" pitchFamily="18" charset="0"/>
              </a:rPr>
              <a:t> </a:t>
            </a:r>
            <a:r>
              <a:rPr lang="kk-KZ" sz="6400" b="1" u="sng" dirty="0" smtClean="0">
                <a:latin typeface="Times New Roman" pitchFamily="18" charset="0"/>
                <a:cs typeface="Times New Roman" pitchFamily="18" charset="0"/>
                <a:hlinkClick r:id="rId10"/>
              </a:rPr>
              <a:t>https</a:t>
            </a:r>
            <a:r>
              <a:rPr lang="kk-KZ" sz="6400" b="1" u="sng" dirty="0">
                <a:latin typeface="Times New Roman" pitchFamily="18" charset="0"/>
                <a:cs typeface="Times New Roman" pitchFamily="18" charset="0"/>
                <a:hlinkClick r:id="rId10"/>
              </a:rPr>
              <a:t>://adilet.zan.kz/kaz/docs/</a:t>
            </a:r>
            <a:r>
              <a:rPr lang="kk-KZ" sz="6400" b="1" dirty="0">
                <a:latin typeface="Times New Roman" pitchFamily="18" charset="0"/>
                <a:cs typeface="Times New Roman" pitchFamily="18" charset="0"/>
              </a:rPr>
              <a:t> </a:t>
            </a:r>
            <a:r>
              <a:rPr lang="kk-KZ" sz="6400" b="1" u="sng" dirty="0">
                <a:latin typeface="Times New Roman" pitchFamily="18" charset="0"/>
                <a:cs typeface="Times New Roman" pitchFamily="18" charset="0"/>
                <a:hlinkClick r:id="rId10"/>
              </a:rPr>
              <a:t>V15H0010279</a:t>
            </a:r>
            <a:r>
              <a:rPr lang="kk-KZ" sz="6400" b="1" dirty="0">
                <a:latin typeface="Times New Roman" pitchFamily="18" charset="0"/>
                <a:cs typeface="Times New Roman" pitchFamily="18" charset="0"/>
              </a:rPr>
              <a:t>)</a:t>
            </a:r>
            <a:endParaRPr lang="ru-RU" sz="6400" b="1" dirty="0">
              <a:latin typeface="Times New Roman" pitchFamily="18" charset="0"/>
              <a:cs typeface="Times New Roman" pitchFamily="18" charset="0"/>
            </a:endParaRPr>
          </a:p>
          <a:p>
            <a:pPr fontAlgn="t"/>
            <a:r>
              <a:rPr lang="kk-KZ" sz="6400" b="1" dirty="0">
                <a:latin typeface="Times New Roman" pitchFamily="18" charset="0"/>
                <a:cs typeface="Times New Roman" pitchFamily="18" charset="0"/>
              </a:rPr>
              <a:t>22</a:t>
            </a:r>
            <a:r>
              <a:rPr lang="kk-KZ" sz="6400" b="1" dirty="0" smtClean="0">
                <a:latin typeface="Times New Roman" pitchFamily="18" charset="0"/>
                <a:cs typeface="Times New Roman" pitchFamily="18" charset="0"/>
              </a:rPr>
              <a:t>.«</a:t>
            </a:r>
            <a:r>
              <a:rPr lang="kk-KZ" sz="6400" b="1" dirty="0">
                <a:latin typeface="Times New Roman" pitchFamily="18" charset="0"/>
                <a:cs typeface="Times New Roman" pitchFamily="18" charset="0"/>
              </a:rPr>
              <a:t>Педагогтердің біліктілігін арттыру курстарын ұйымдастыру және жүргізу, сондай-ақ педагогтің қызметін курстан кейінгі қолдау қағидалары» (ҚР БҒМ 28.01.2016 ж. №95 бұйрығы, ҚР Оқу-ағарту </a:t>
            </a:r>
            <a:r>
              <a:rPr lang="kk-KZ" sz="6400" b="1" dirty="0" smtClean="0">
                <a:latin typeface="Times New Roman" pitchFamily="18" charset="0"/>
                <a:cs typeface="Times New Roman" pitchFamily="18" charset="0"/>
              </a:rPr>
              <a:t>министрінің</a:t>
            </a:r>
            <a:r>
              <a:rPr lang="ru-RU" sz="6400" b="1" dirty="0">
                <a:latin typeface="Times New Roman" pitchFamily="18" charset="0"/>
                <a:cs typeface="Times New Roman" pitchFamily="18" charset="0"/>
              </a:rPr>
              <a:t> </a:t>
            </a:r>
            <a:r>
              <a:rPr lang="ru-RU" sz="6400" b="1" dirty="0" smtClean="0">
                <a:latin typeface="Times New Roman" pitchFamily="18" charset="0"/>
                <a:cs typeface="Times New Roman" pitchFamily="18" charset="0"/>
              </a:rPr>
              <a:t> </a:t>
            </a:r>
            <a:r>
              <a:rPr lang="kk-KZ" sz="6400" b="1" dirty="0" smtClean="0">
                <a:latin typeface="Times New Roman" pitchFamily="18" charset="0"/>
                <a:cs typeface="Times New Roman" pitchFamily="18" charset="0"/>
              </a:rPr>
              <a:t>3.10.2022 </a:t>
            </a:r>
            <a:r>
              <a:rPr lang="kk-KZ" sz="6400" b="1" dirty="0">
                <a:latin typeface="Times New Roman" pitchFamily="18" charset="0"/>
                <a:cs typeface="Times New Roman" pitchFamily="18" charset="0"/>
              </a:rPr>
              <a:t>ж. №415 бұйрығымен енгізілген </a:t>
            </a:r>
            <a:r>
              <a:rPr lang="kk-KZ" sz="6400" b="1" dirty="0" smtClean="0">
                <a:latin typeface="Times New Roman" pitchFamily="18" charset="0"/>
                <a:cs typeface="Times New Roman" pitchFamily="18" charset="0"/>
              </a:rPr>
              <a:t>өзгерістерімен)</a:t>
            </a:r>
            <a:r>
              <a:rPr lang="ru-RU" sz="6400" b="1" dirty="0">
                <a:latin typeface="Times New Roman" pitchFamily="18" charset="0"/>
                <a:cs typeface="Times New Roman" pitchFamily="18" charset="0"/>
              </a:rPr>
              <a:t> </a:t>
            </a:r>
            <a:r>
              <a:rPr lang="kk-KZ" sz="6400" b="1" u="sng" dirty="0" smtClean="0">
                <a:latin typeface="Times New Roman" pitchFamily="18" charset="0"/>
                <a:cs typeface="Times New Roman" pitchFamily="18" charset="0"/>
                <a:hlinkClick r:id="rId11"/>
              </a:rPr>
              <a:t>https</a:t>
            </a:r>
            <a:r>
              <a:rPr lang="kk-KZ" sz="6400" b="1" u="sng" dirty="0">
                <a:latin typeface="Times New Roman" pitchFamily="18" charset="0"/>
                <a:cs typeface="Times New Roman" pitchFamily="18" charset="0"/>
                <a:hlinkClick r:id="rId11"/>
              </a:rPr>
              <a:t>://adilet.zan.kz/kaz/docs/</a:t>
            </a:r>
            <a:r>
              <a:rPr lang="kk-KZ" sz="6400" b="1" dirty="0">
                <a:latin typeface="Times New Roman" pitchFamily="18" charset="0"/>
                <a:cs typeface="Times New Roman" pitchFamily="18" charset="0"/>
              </a:rPr>
              <a:t> </a:t>
            </a:r>
            <a:r>
              <a:rPr lang="kk-KZ" sz="6400" b="1" u="sng" dirty="0">
                <a:latin typeface="Times New Roman" pitchFamily="18" charset="0"/>
                <a:cs typeface="Times New Roman" pitchFamily="18" charset="0"/>
                <a:hlinkClick r:id="rId11"/>
              </a:rPr>
              <a:t>V1600013420</a:t>
            </a:r>
            <a:r>
              <a:rPr lang="kk-KZ" sz="6400" b="1" dirty="0">
                <a:latin typeface="Times New Roman" pitchFamily="18" charset="0"/>
                <a:cs typeface="Times New Roman" pitchFamily="18" charset="0"/>
              </a:rPr>
              <a:t>);</a:t>
            </a:r>
            <a:endParaRPr lang="ru-RU" sz="6400" b="1" dirty="0">
              <a:latin typeface="Times New Roman" pitchFamily="18" charset="0"/>
              <a:cs typeface="Times New Roman" pitchFamily="18" charset="0"/>
            </a:endParaRPr>
          </a:p>
          <a:p>
            <a:pPr fontAlgn="t"/>
            <a:r>
              <a:rPr lang="kk-KZ" sz="6400" b="1" dirty="0">
                <a:latin typeface="Times New Roman" pitchFamily="18" charset="0"/>
                <a:cs typeface="Times New Roman" pitchFamily="18" charset="0"/>
              </a:rPr>
              <a:t>23</a:t>
            </a:r>
            <a:r>
              <a:rPr lang="kk-KZ" sz="6400" b="1" dirty="0" smtClean="0">
                <a:latin typeface="Times New Roman" pitchFamily="18" charset="0"/>
                <a:cs typeface="Times New Roman" pitchFamily="18" charset="0"/>
              </a:rPr>
              <a:t>.«</a:t>
            </a:r>
            <a:r>
              <a:rPr lang="kk-KZ" sz="6400" b="1" dirty="0">
                <a:latin typeface="Times New Roman" pitchFamily="18" charset="0"/>
                <a:cs typeface="Times New Roman" pitchFamily="18" charset="0"/>
              </a:rPr>
              <a:t>Орта білім беру ұйымдары үшін міндетті мектеп формасына қойылатын талаптарды бекіту туралы» (ҚР БҒМ 14.01.2016 ж. №26 бұйрығы, ҚР Оқу-ағарту министрінің 30.12.2022 ж. №534 бұйрығымен </a:t>
            </a:r>
            <a:r>
              <a:rPr lang="kk-KZ" sz="6400" b="1" dirty="0" smtClean="0">
                <a:latin typeface="Times New Roman" pitchFamily="18" charset="0"/>
                <a:cs typeface="Times New Roman" pitchFamily="18" charset="0"/>
              </a:rPr>
              <a:t>енгізілген</a:t>
            </a:r>
            <a:r>
              <a:rPr lang="ru-RU" sz="6400" b="1" dirty="0">
                <a:latin typeface="Times New Roman" pitchFamily="18" charset="0"/>
                <a:cs typeface="Times New Roman" pitchFamily="18" charset="0"/>
              </a:rPr>
              <a:t> </a:t>
            </a:r>
            <a:r>
              <a:rPr lang="ru-RU" sz="6400" b="1" dirty="0" smtClean="0">
                <a:latin typeface="Times New Roman" pitchFamily="18" charset="0"/>
                <a:cs typeface="Times New Roman" pitchFamily="18" charset="0"/>
              </a:rPr>
              <a:t> </a:t>
            </a:r>
            <a:r>
              <a:rPr lang="kk-KZ" sz="6400" b="1" dirty="0" smtClean="0">
                <a:latin typeface="Times New Roman" pitchFamily="18" charset="0"/>
                <a:cs typeface="Times New Roman" pitchFamily="18" charset="0"/>
              </a:rPr>
              <a:t>өзгерістерімен)</a:t>
            </a:r>
            <a:r>
              <a:rPr lang="ru-RU" sz="6400" b="1" dirty="0">
                <a:latin typeface="Times New Roman" pitchFamily="18" charset="0"/>
                <a:cs typeface="Times New Roman" pitchFamily="18" charset="0"/>
              </a:rPr>
              <a:t> </a:t>
            </a:r>
            <a:r>
              <a:rPr lang="ru-RU" sz="6400" b="1" dirty="0" smtClean="0">
                <a:latin typeface="Times New Roman" pitchFamily="18" charset="0"/>
                <a:cs typeface="Times New Roman" pitchFamily="18" charset="0"/>
              </a:rPr>
              <a:t> </a:t>
            </a:r>
            <a:r>
              <a:rPr lang="kk-KZ" sz="6400" b="1" u="sng" dirty="0" smtClean="0">
                <a:latin typeface="Times New Roman" pitchFamily="18" charset="0"/>
                <a:cs typeface="Times New Roman" pitchFamily="18" charset="0"/>
                <a:hlinkClick r:id="rId12"/>
              </a:rPr>
              <a:t>https</a:t>
            </a:r>
            <a:r>
              <a:rPr lang="kk-KZ" sz="6400" b="1" u="sng" dirty="0">
                <a:latin typeface="Times New Roman" pitchFamily="18" charset="0"/>
                <a:cs typeface="Times New Roman" pitchFamily="18" charset="0"/>
                <a:hlinkClick r:id="rId12"/>
              </a:rPr>
              <a:t>://adilet.zan.kz/kaz/docs/</a:t>
            </a:r>
            <a:r>
              <a:rPr lang="kk-KZ" sz="6400" b="1" dirty="0">
                <a:latin typeface="Times New Roman" pitchFamily="18" charset="0"/>
                <a:cs typeface="Times New Roman" pitchFamily="18" charset="0"/>
              </a:rPr>
              <a:t> </a:t>
            </a:r>
            <a:r>
              <a:rPr lang="kk-KZ" sz="6400" b="1" u="sng" dirty="0">
                <a:latin typeface="Times New Roman" pitchFamily="18" charset="0"/>
                <a:cs typeface="Times New Roman" pitchFamily="18" charset="0"/>
                <a:hlinkClick r:id="rId12"/>
              </a:rPr>
              <a:t>V1600013085</a:t>
            </a:r>
            <a:r>
              <a:rPr lang="kk-KZ" sz="6400" b="1" dirty="0">
                <a:latin typeface="Times New Roman" pitchFamily="18" charset="0"/>
                <a:cs typeface="Times New Roman" pitchFamily="18" charset="0"/>
              </a:rPr>
              <a:t>);</a:t>
            </a:r>
            <a:endParaRPr lang="ru-RU" sz="6400" b="1"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049572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quarter" idx="14"/>
          </p:nvPr>
        </p:nvSpPr>
        <p:spPr>
          <a:xfrm>
            <a:off x="336000" y="594000"/>
            <a:ext cx="11565000" cy="5850000"/>
          </a:xfrm>
        </p:spPr>
        <p:txBody>
          <a:bodyPr>
            <a:normAutofit fontScale="32500" lnSpcReduction="20000"/>
          </a:bodyPr>
          <a:lstStyle/>
          <a:p>
            <a:pPr fontAlgn="t"/>
            <a:r>
              <a:rPr lang="kk-KZ" sz="4900" b="1" dirty="0">
                <a:latin typeface="Times New Roman" pitchFamily="18" charset="0"/>
                <a:cs typeface="Times New Roman" pitchFamily="18" charset="0"/>
              </a:rPr>
              <a:t>24</a:t>
            </a:r>
            <a:r>
              <a:rPr lang="kk-KZ" sz="4900" b="1" dirty="0" smtClean="0">
                <a:latin typeface="Times New Roman" pitchFamily="18" charset="0"/>
                <a:cs typeface="Times New Roman" pitchFamily="18" charset="0"/>
              </a:rPr>
              <a:t>.«</a:t>
            </a:r>
            <a:r>
              <a:rPr lang="kk-KZ" sz="4900" b="1" dirty="0">
                <a:latin typeface="Times New Roman" pitchFamily="18" charset="0"/>
                <a:cs typeface="Times New Roman" pitchFamily="18" charset="0"/>
              </a:rPr>
              <a:t>Бастауыш, негізгі орта және жалпы орта білімнің жалпы білім беретін оқу бағдарламаларын іске асыратын білім беру ұйымдарына оқуға қабылдаудың үлгілік қағидаларын бекіту туралы» (ҚР БҒМ 12.10.2018 ж. №564 бұйрығы, ҚР Оқу-ағарту </a:t>
            </a:r>
            <a:r>
              <a:rPr lang="kk-KZ" sz="4900" b="1" dirty="0" smtClean="0">
                <a:latin typeface="Times New Roman" pitchFamily="18" charset="0"/>
                <a:cs typeface="Times New Roman" pitchFamily="18" charset="0"/>
              </a:rPr>
              <a:t>министрінің</a:t>
            </a:r>
            <a:r>
              <a:rPr lang="ru-RU" sz="4900" b="1" dirty="0">
                <a:latin typeface="Times New Roman" pitchFamily="18" charset="0"/>
                <a:cs typeface="Times New Roman" pitchFamily="18" charset="0"/>
              </a:rPr>
              <a:t> </a:t>
            </a:r>
            <a:r>
              <a:rPr lang="kk-KZ" sz="4900" b="1" dirty="0" smtClean="0">
                <a:latin typeface="Times New Roman" pitchFamily="18" charset="0"/>
                <a:cs typeface="Times New Roman" pitchFamily="18" charset="0"/>
              </a:rPr>
              <a:t>05.08.2022 </a:t>
            </a:r>
            <a:r>
              <a:rPr lang="kk-KZ" sz="4900" b="1" dirty="0">
                <a:latin typeface="Times New Roman" pitchFamily="18" charset="0"/>
                <a:cs typeface="Times New Roman" pitchFamily="18" charset="0"/>
              </a:rPr>
              <a:t>ж. №350 бұйрығымен енгізілген </a:t>
            </a:r>
            <a:r>
              <a:rPr lang="kk-KZ" sz="4900" b="1" dirty="0" smtClean="0">
                <a:latin typeface="Times New Roman" pitchFamily="18" charset="0"/>
                <a:cs typeface="Times New Roman" pitchFamily="18" charset="0"/>
              </a:rPr>
              <a:t>өзгерістерімен)</a:t>
            </a:r>
            <a:r>
              <a:rPr lang="kk-KZ" sz="4900" b="1" u="sng" dirty="0" smtClean="0">
                <a:latin typeface="Times New Roman" pitchFamily="18" charset="0"/>
                <a:cs typeface="Times New Roman" pitchFamily="18" charset="0"/>
                <a:hlinkClick r:id="rId2"/>
              </a:rPr>
              <a:t>https</a:t>
            </a:r>
            <a:r>
              <a:rPr lang="kk-KZ" sz="4900" b="1" u="sng" dirty="0">
                <a:latin typeface="Times New Roman" pitchFamily="18" charset="0"/>
                <a:cs typeface="Times New Roman" pitchFamily="18" charset="0"/>
                <a:hlinkClick r:id="rId2"/>
              </a:rPr>
              <a:t>://adilet.zan.kz/kaz/docs/</a:t>
            </a:r>
            <a:r>
              <a:rPr lang="kk-KZ" sz="4900" b="1" dirty="0">
                <a:latin typeface="Times New Roman" pitchFamily="18" charset="0"/>
                <a:cs typeface="Times New Roman" pitchFamily="18" charset="0"/>
              </a:rPr>
              <a:t> </a:t>
            </a:r>
            <a:r>
              <a:rPr lang="kk-KZ" sz="4900" b="1" u="sng" dirty="0">
                <a:latin typeface="Times New Roman" pitchFamily="18" charset="0"/>
                <a:cs typeface="Times New Roman" pitchFamily="18" charset="0"/>
                <a:hlinkClick r:id="rId3"/>
              </a:rPr>
              <a:t>V1800017553</a:t>
            </a:r>
            <a:r>
              <a:rPr lang="kk-KZ" sz="4900" b="1" dirty="0">
                <a:latin typeface="Times New Roman" pitchFamily="18" charset="0"/>
                <a:cs typeface="Times New Roman" pitchFamily="18" charset="0"/>
              </a:rPr>
              <a:t>)</a:t>
            </a:r>
            <a:endParaRPr lang="ru-RU" sz="4900" b="1" dirty="0">
              <a:latin typeface="Times New Roman" pitchFamily="18" charset="0"/>
              <a:cs typeface="Times New Roman" pitchFamily="18" charset="0"/>
            </a:endParaRPr>
          </a:p>
          <a:p>
            <a:pPr fontAlgn="t"/>
            <a:r>
              <a:rPr lang="kk-KZ" sz="4900" b="1" dirty="0">
                <a:latin typeface="Times New Roman" pitchFamily="18" charset="0"/>
                <a:cs typeface="Times New Roman" pitchFamily="18" charset="0"/>
              </a:rPr>
              <a:t>25</a:t>
            </a:r>
            <a:r>
              <a:rPr lang="kk-KZ" sz="4900" b="1" dirty="0" smtClean="0">
                <a:latin typeface="Times New Roman" pitchFamily="18" charset="0"/>
                <a:cs typeface="Times New Roman" pitchFamily="18" charset="0"/>
              </a:rPr>
              <a:t>.«</a:t>
            </a:r>
            <a:r>
              <a:rPr lang="kk-KZ" sz="4900" b="1" dirty="0">
                <a:latin typeface="Times New Roman" pitchFamily="18" charset="0"/>
                <a:cs typeface="Times New Roman" pitchFamily="18" charset="0"/>
              </a:rPr>
              <a:t>Орта білім беру ұйымдарында сынып жетекшілігі туралы ережені бекіту туралы» (ҚР БҒМ 12.01.2016 ж</a:t>
            </a:r>
            <a:r>
              <a:rPr lang="kk-KZ" sz="4900" b="1" dirty="0" smtClean="0">
                <a:latin typeface="Times New Roman" pitchFamily="18" charset="0"/>
                <a:cs typeface="Times New Roman" pitchFamily="18" charset="0"/>
              </a:rPr>
              <a:t>.</a:t>
            </a:r>
            <a:r>
              <a:rPr lang="ru-RU" sz="4900" b="1" dirty="0">
                <a:latin typeface="Times New Roman" pitchFamily="18" charset="0"/>
                <a:cs typeface="Times New Roman" pitchFamily="18" charset="0"/>
              </a:rPr>
              <a:t> </a:t>
            </a:r>
            <a:r>
              <a:rPr lang="kk-KZ" sz="4900" b="1" dirty="0" smtClean="0">
                <a:latin typeface="Times New Roman" pitchFamily="18" charset="0"/>
                <a:cs typeface="Times New Roman" pitchFamily="18" charset="0"/>
              </a:rPr>
              <a:t>№18бұйрығы,31.05.2022ж. №251 бұйрығымен </a:t>
            </a:r>
            <a:r>
              <a:rPr lang="kk-KZ" sz="4900" b="1" dirty="0">
                <a:latin typeface="Times New Roman" pitchFamily="18" charset="0"/>
                <a:cs typeface="Times New Roman" pitchFamily="18" charset="0"/>
              </a:rPr>
              <a:t>енгізілген </a:t>
            </a:r>
            <a:r>
              <a:rPr lang="kk-KZ" sz="4900" b="1" dirty="0" smtClean="0">
                <a:latin typeface="Times New Roman" pitchFamily="18" charset="0"/>
                <a:cs typeface="Times New Roman" pitchFamily="18" charset="0"/>
              </a:rPr>
              <a:t>өзгерістермен)</a:t>
            </a:r>
            <a:r>
              <a:rPr lang="ru-RU" sz="4900" b="1" dirty="0">
                <a:latin typeface="Times New Roman" pitchFamily="18" charset="0"/>
                <a:cs typeface="Times New Roman" pitchFamily="18" charset="0"/>
              </a:rPr>
              <a:t> </a:t>
            </a:r>
            <a:r>
              <a:rPr lang="ru-RU" sz="4900" b="1" dirty="0" smtClean="0">
                <a:latin typeface="Times New Roman" pitchFamily="18" charset="0"/>
                <a:cs typeface="Times New Roman" pitchFamily="18" charset="0"/>
              </a:rPr>
              <a:t> </a:t>
            </a:r>
            <a:r>
              <a:rPr lang="kk-KZ" sz="4900" b="1" u="sng" dirty="0" smtClean="0">
                <a:latin typeface="Times New Roman" pitchFamily="18" charset="0"/>
                <a:cs typeface="Times New Roman" pitchFamily="18" charset="0"/>
                <a:hlinkClick r:id="rId4"/>
              </a:rPr>
              <a:t>https</a:t>
            </a:r>
            <a:r>
              <a:rPr lang="kk-KZ" sz="4900" b="1" u="sng" dirty="0">
                <a:latin typeface="Times New Roman" pitchFamily="18" charset="0"/>
                <a:cs typeface="Times New Roman" pitchFamily="18" charset="0"/>
                <a:hlinkClick r:id="rId4"/>
              </a:rPr>
              <a:t>://</a:t>
            </a:r>
            <a:r>
              <a:rPr lang="kk-KZ" sz="4900" b="1" u="sng" dirty="0" smtClean="0">
                <a:latin typeface="Times New Roman" pitchFamily="18" charset="0"/>
                <a:cs typeface="Times New Roman" pitchFamily="18" charset="0"/>
                <a:hlinkClick r:id="rId4"/>
              </a:rPr>
              <a:t>adilet.zan.kz/kaz/docs</a:t>
            </a:r>
            <a:r>
              <a:rPr lang="kk-KZ" sz="4900" b="1" u="sng" dirty="0">
                <a:latin typeface="Times New Roman" pitchFamily="18" charset="0"/>
                <a:cs typeface="Times New Roman" pitchFamily="18" charset="0"/>
                <a:hlinkClick r:id="rId4"/>
              </a:rPr>
              <a:t>/</a:t>
            </a:r>
            <a:r>
              <a:rPr lang="kk-KZ" sz="4900" b="1" dirty="0">
                <a:latin typeface="Times New Roman" pitchFamily="18" charset="0"/>
                <a:cs typeface="Times New Roman" pitchFamily="18" charset="0"/>
              </a:rPr>
              <a:t> </a:t>
            </a:r>
            <a:r>
              <a:rPr lang="kk-KZ" sz="4900" b="1" u="sng" dirty="0">
                <a:latin typeface="Times New Roman" pitchFamily="18" charset="0"/>
                <a:cs typeface="Times New Roman" pitchFamily="18" charset="0"/>
                <a:hlinkClick r:id="rId4"/>
              </a:rPr>
              <a:t>V1600013067</a:t>
            </a:r>
            <a:r>
              <a:rPr lang="kk-KZ" sz="4900" b="1" dirty="0">
                <a:latin typeface="Times New Roman" pitchFamily="18" charset="0"/>
                <a:cs typeface="Times New Roman" pitchFamily="18" charset="0"/>
              </a:rPr>
              <a:t>);</a:t>
            </a:r>
            <a:endParaRPr lang="ru-RU" sz="4900" b="1" dirty="0">
              <a:latin typeface="Times New Roman" pitchFamily="18" charset="0"/>
              <a:cs typeface="Times New Roman" pitchFamily="18" charset="0"/>
            </a:endParaRPr>
          </a:p>
          <a:p>
            <a:pPr fontAlgn="t"/>
            <a:r>
              <a:rPr lang="kk-KZ" sz="4900" b="1" dirty="0">
                <a:latin typeface="Times New Roman" pitchFamily="18" charset="0"/>
                <a:cs typeface="Times New Roman" pitchFamily="18" charset="0"/>
              </a:rPr>
              <a:t>26</a:t>
            </a:r>
            <a:r>
              <a:rPr lang="kk-KZ" sz="4900" b="1" dirty="0" smtClean="0">
                <a:latin typeface="Times New Roman" pitchFamily="18" charset="0"/>
                <a:cs typeface="Times New Roman" pitchFamily="18" charset="0"/>
              </a:rPr>
              <a:t>.«</a:t>
            </a:r>
            <a:r>
              <a:rPr lang="kk-KZ" sz="4900" b="1" dirty="0">
                <a:latin typeface="Times New Roman" pitchFamily="18" charset="0"/>
                <a:cs typeface="Times New Roman" pitchFamily="18" charset="0"/>
              </a:rPr>
              <a:t>Жеңімпаздары, жүлдегерлері және оларды дайындаған педагогтер бюджет қаражаты есебінен біржолғы сыйақымен көтермеленетін жалпы білім беретін пәндер бойынша халықаралық олимпиадалардың тізбесін бекіту туралы» (ҚР Оқу-ағарту министрінің </a:t>
            </a:r>
            <a:r>
              <a:rPr lang="kk-KZ" sz="4900" b="1" dirty="0" smtClean="0">
                <a:latin typeface="Times New Roman" pitchFamily="18" charset="0"/>
                <a:cs typeface="Times New Roman" pitchFamily="18" charset="0"/>
              </a:rPr>
              <a:t>20.07.2022</a:t>
            </a:r>
            <a:r>
              <a:rPr lang="ru-RU" sz="4900" b="1" dirty="0">
                <a:latin typeface="Times New Roman" pitchFamily="18" charset="0"/>
                <a:cs typeface="Times New Roman" pitchFamily="18" charset="0"/>
              </a:rPr>
              <a:t> </a:t>
            </a:r>
            <a:r>
              <a:rPr lang="kk-KZ" sz="4900" b="1" dirty="0" smtClean="0">
                <a:latin typeface="Times New Roman" pitchFamily="18" charset="0"/>
                <a:cs typeface="Times New Roman" pitchFamily="18" charset="0"/>
              </a:rPr>
              <a:t>жылғы </a:t>
            </a:r>
            <a:r>
              <a:rPr lang="kk-KZ" sz="4900" b="1" dirty="0">
                <a:latin typeface="Times New Roman" pitchFamily="18" charset="0"/>
                <a:cs typeface="Times New Roman" pitchFamily="18" charset="0"/>
              </a:rPr>
              <a:t>№333 </a:t>
            </a:r>
            <a:r>
              <a:rPr lang="kk-KZ" sz="4900" b="1" dirty="0" smtClean="0">
                <a:latin typeface="Times New Roman" pitchFamily="18" charset="0"/>
                <a:cs typeface="Times New Roman" pitchFamily="18" charset="0"/>
              </a:rPr>
              <a:t>бұйрығы)</a:t>
            </a:r>
            <a:r>
              <a:rPr lang="ru-RU" sz="4900" b="1" dirty="0">
                <a:latin typeface="Times New Roman" pitchFamily="18" charset="0"/>
                <a:cs typeface="Times New Roman" pitchFamily="18" charset="0"/>
              </a:rPr>
              <a:t> </a:t>
            </a:r>
            <a:r>
              <a:rPr lang="kk-KZ" sz="4900" b="1" u="sng" dirty="0" smtClean="0">
                <a:latin typeface="Times New Roman" pitchFamily="18" charset="0"/>
                <a:cs typeface="Times New Roman" pitchFamily="18" charset="0"/>
                <a:hlinkClick r:id="rId2"/>
              </a:rPr>
              <a:t>https</a:t>
            </a:r>
            <a:r>
              <a:rPr lang="kk-KZ" sz="4900" b="1" u="sng" dirty="0">
                <a:latin typeface="Times New Roman" pitchFamily="18" charset="0"/>
                <a:cs typeface="Times New Roman" pitchFamily="18" charset="0"/>
                <a:hlinkClick r:id="rId2"/>
              </a:rPr>
              <a:t>://adilet.zan.kz/kaz/docs/</a:t>
            </a:r>
            <a:r>
              <a:rPr lang="kk-KZ" sz="4900" b="1" dirty="0">
                <a:latin typeface="Times New Roman" pitchFamily="18" charset="0"/>
                <a:cs typeface="Times New Roman" pitchFamily="18" charset="0"/>
              </a:rPr>
              <a:t> </a:t>
            </a:r>
            <a:r>
              <a:rPr lang="kk-KZ" sz="4900" b="1" u="sng" dirty="0">
                <a:latin typeface="Times New Roman" pitchFamily="18" charset="0"/>
                <a:cs typeface="Times New Roman" pitchFamily="18" charset="0"/>
                <a:hlinkClick r:id="rId5"/>
              </a:rPr>
              <a:t>V2200028915</a:t>
            </a:r>
            <a:r>
              <a:rPr lang="kk-KZ" sz="4900" b="1" dirty="0">
                <a:latin typeface="Times New Roman" pitchFamily="18" charset="0"/>
                <a:cs typeface="Times New Roman" pitchFamily="18" charset="0"/>
              </a:rPr>
              <a:t>);</a:t>
            </a:r>
            <a:endParaRPr lang="ru-RU" sz="4900" b="1" dirty="0">
              <a:latin typeface="Times New Roman" pitchFamily="18" charset="0"/>
              <a:cs typeface="Times New Roman" pitchFamily="18" charset="0"/>
            </a:endParaRPr>
          </a:p>
          <a:p>
            <a:pPr fontAlgn="t"/>
            <a:r>
              <a:rPr lang="kk-KZ" sz="4900" b="1" dirty="0">
                <a:latin typeface="Times New Roman" pitchFamily="18" charset="0"/>
                <a:cs typeface="Times New Roman" pitchFamily="18" charset="0"/>
              </a:rPr>
              <a:t>27</a:t>
            </a:r>
            <a:r>
              <a:rPr lang="kk-KZ" sz="4900" b="1" dirty="0" smtClean="0">
                <a:latin typeface="Times New Roman" pitchFamily="18" charset="0"/>
                <a:cs typeface="Times New Roman" pitchFamily="18" charset="0"/>
              </a:rPr>
              <a:t>.«</a:t>
            </a:r>
            <a:r>
              <a:rPr lang="kk-KZ" sz="4900" b="1" dirty="0">
                <a:latin typeface="Times New Roman" pitchFamily="18" charset="0"/>
                <a:cs typeface="Times New Roman" pitchFamily="18" charset="0"/>
              </a:rPr>
              <a:t>Жалпы білім беретін пәндер бойынша республикалық және халықаралық олимпиадалар мен ғылыми жобалар конкурстарының	(ғылыми	жарыстардың), орындаушылар конкурстарының, кәсіби шеберлік конкурстарының және спорттық жарыстардың тізбесін және оларды іріктеу өлшемшарттарын бекіту туралы» (ҚР   БҒМ   7.12.2011   жылғы   №    514    бұйрығы, жаңа редакцияда - ҚР Оқу-ағарту министрінің </a:t>
            </a:r>
            <a:r>
              <a:rPr lang="kk-KZ" sz="4900" b="1" dirty="0" smtClean="0">
                <a:latin typeface="Times New Roman" pitchFamily="18" charset="0"/>
                <a:cs typeface="Times New Roman" pitchFamily="18" charset="0"/>
              </a:rPr>
              <a:t>м.а.</a:t>
            </a:r>
            <a:r>
              <a:rPr lang="ru-RU" sz="4900" b="1" dirty="0">
                <a:latin typeface="Times New Roman" pitchFamily="18" charset="0"/>
                <a:cs typeface="Times New Roman" pitchFamily="18" charset="0"/>
              </a:rPr>
              <a:t> </a:t>
            </a:r>
            <a:r>
              <a:rPr lang="kk-KZ" sz="4900" b="1" dirty="0" smtClean="0">
                <a:latin typeface="Times New Roman" pitchFamily="18" charset="0"/>
                <a:cs typeface="Times New Roman" pitchFamily="18" charset="0"/>
              </a:rPr>
              <a:t>17.08.2022 </a:t>
            </a:r>
            <a:r>
              <a:rPr lang="kk-KZ" sz="4900" b="1" dirty="0">
                <a:latin typeface="Times New Roman" pitchFamily="18" charset="0"/>
                <a:cs typeface="Times New Roman" pitchFamily="18" charset="0"/>
              </a:rPr>
              <a:t>ж. № 371 </a:t>
            </a:r>
            <a:r>
              <a:rPr lang="kk-KZ" sz="4900" b="1" dirty="0" smtClean="0">
                <a:latin typeface="Times New Roman" pitchFamily="18" charset="0"/>
                <a:cs typeface="Times New Roman" pitchFamily="18" charset="0"/>
              </a:rPr>
              <a:t>бұйрығы)</a:t>
            </a:r>
            <a:r>
              <a:rPr lang="ru-RU" sz="4900" b="1" dirty="0">
                <a:latin typeface="Times New Roman" pitchFamily="18" charset="0"/>
                <a:cs typeface="Times New Roman" pitchFamily="18" charset="0"/>
              </a:rPr>
              <a:t> </a:t>
            </a:r>
            <a:r>
              <a:rPr lang="kk-KZ" sz="4900" b="1" u="sng" dirty="0" smtClean="0">
                <a:latin typeface="Times New Roman" pitchFamily="18" charset="0"/>
                <a:cs typeface="Times New Roman" pitchFamily="18" charset="0"/>
                <a:hlinkClick r:id="rId6"/>
              </a:rPr>
              <a:t>https</a:t>
            </a:r>
            <a:r>
              <a:rPr lang="kk-KZ" sz="4900" b="1" u="sng" dirty="0">
                <a:latin typeface="Times New Roman" pitchFamily="18" charset="0"/>
                <a:cs typeface="Times New Roman" pitchFamily="18" charset="0"/>
                <a:hlinkClick r:id="rId6"/>
              </a:rPr>
              <a:t>://adilet.zan.kz/rus/docs/</a:t>
            </a:r>
            <a:r>
              <a:rPr lang="kk-KZ" sz="4900" b="1" dirty="0">
                <a:latin typeface="Times New Roman" pitchFamily="18" charset="0"/>
                <a:cs typeface="Times New Roman" pitchFamily="18" charset="0"/>
              </a:rPr>
              <a:t> </a:t>
            </a:r>
            <a:r>
              <a:rPr lang="kk-KZ" sz="4900" b="1" u="sng" dirty="0">
                <a:latin typeface="Times New Roman" pitchFamily="18" charset="0"/>
                <a:cs typeface="Times New Roman" pitchFamily="18" charset="0"/>
                <a:hlinkClick r:id="rId7"/>
              </a:rPr>
              <a:t>V1100007355</a:t>
            </a:r>
            <a:endParaRPr lang="ru-RU" sz="4900" b="1" dirty="0">
              <a:latin typeface="Times New Roman" pitchFamily="18" charset="0"/>
              <a:cs typeface="Times New Roman" pitchFamily="18" charset="0"/>
            </a:endParaRPr>
          </a:p>
          <a:p>
            <a:pPr fontAlgn="t"/>
            <a:r>
              <a:rPr lang="kk-KZ" sz="4900" b="1" dirty="0">
                <a:latin typeface="Times New Roman" pitchFamily="18" charset="0"/>
                <a:cs typeface="Times New Roman" pitchFamily="18" charset="0"/>
              </a:rPr>
              <a:t>28</a:t>
            </a:r>
            <a:r>
              <a:rPr lang="kk-KZ" sz="4900" b="1" dirty="0" smtClean="0">
                <a:latin typeface="Times New Roman" pitchFamily="18" charset="0"/>
                <a:cs typeface="Times New Roman" pitchFamily="18" charset="0"/>
              </a:rPr>
              <a:t>.«</a:t>
            </a:r>
            <a:r>
              <a:rPr lang="kk-KZ" sz="4900" b="1" dirty="0">
                <a:latin typeface="Times New Roman" pitchFamily="18" charset="0"/>
                <a:cs typeface="Times New Roman" pitchFamily="18" charset="0"/>
              </a:rPr>
              <a:t>Білім беру деңгейлері бойынша сапаны қамтамасыз </a:t>
            </a:r>
            <a:r>
              <a:rPr lang="kk-KZ" sz="4900" b="1" dirty="0" smtClean="0">
                <a:latin typeface="Times New Roman" pitchFamily="18" charset="0"/>
                <a:cs typeface="Times New Roman" pitchFamily="18" charset="0"/>
              </a:rPr>
              <a:t>ету</a:t>
            </a:r>
            <a:r>
              <a:rPr lang="ru-RU" sz="4900" b="1" dirty="0">
                <a:latin typeface="Times New Roman" pitchFamily="18" charset="0"/>
                <a:cs typeface="Times New Roman" pitchFamily="18" charset="0"/>
              </a:rPr>
              <a:t> </a:t>
            </a:r>
            <a:r>
              <a:rPr lang="kk-KZ" sz="4900" b="1" dirty="0" smtClean="0">
                <a:latin typeface="Times New Roman" pitchFamily="18" charset="0"/>
                <a:cs typeface="Times New Roman" pitchFamily="18" charset="0"/>
              </a:rPr>
              <a:t>жөніндегі</a:t>
            </a:r>
            <a:r>
              <a:rPr lang="kk-KZ" sz="4900" b="1" dirty="0">
                <a:latin typeface="Times New Roman" pitchFamily="18" charset="0"/>
                <a:cs typeface="Times New Roman" pitchFamily="18" charset="0"/>
              </a:rPr>
              <a:t> </a:t>
            </a:r>
            <a:r>
              <a:rPr lang="kk-KZ" sz="4900" b="1" dirty="0" smtClean="0">
                <a:latin typeface="Times New Roman" pitchFamily="18" charset="0"/>
                <a:cs typeface="Times New Roman" pitchFamily="18" charset="0"/>
              </a:rPr>
              <a:t> басшылықты</a:t>
            </a:r>
            <a:r>
              <a:rPr lang="kk-KZ" sz="4900" b="1" dirty="0">
                <a:latin typeface="Times New Roman" pitchFamily="18" charset="0"/>
                <a:cs typeface="Times New Roman" pitchFamily="18" charset="0"/>
              </a:rPr>
              <a:t>	бекіту	туралы»	(</a:t>
            </a:r>
            <a:r>
              <a:rPr lang="kk-KZ" sz="4900" b="1" dirty="0" smtClean="0">
                <a:latin typeface="Times New Roman" pitchFamily="18" charset="0"/>
                <a:cs typeface="Times New Roman" pitchFamily="18" charset="0"/>
              </a:rPr>
              <a:t>ҚР БҒМ </a:t>
            </a:r>
            <a:r>
              <a:rPr lang="kk-KZ" sz="4900" b="1" dirty="0">
                <a:latin typeface="Times New Roman" pitchFamily="18" charset="0"/>
                <a:cs typeface="Times New Roman" pitchFamily="18" charset="0"/>
              </a:rPr>
              <a:t>23.06.2022 ж. №292 </a:t>
            </a:r>
            <a:r>
              <a:rPr lang="kk-KZ" sz="4900" b="1" dirty="0" smtClean="0">
                <a:latin typeface="Times New Roman" pitchFamily="18" charset="0"/>
                <a:cs typeface="Times New Roman" pitchFamily="18" charset="0"/>
              </a:rPr>
              <a:t>бұйрығы)</a:t>
            </a:r>
            <a:r>
              <a:rPr lang="kk-KZ" sz="4900" b="1" u="sng" dirty="0" smtClean="0">
                <a:latin typeface="Times New Roman" pitchFamily="18" charset="0"/>
                <a:cs typeface="Times New Roman" pitchFamily="18" charset="0"/>
                <a:hlinkClick r:id="rId8"/>
              </a:rPr>
              <a:t>https</a:t>
            </a:r>
            <a:r>
              <a:rPr lang="kk-KZ" sz="4900" b="1" u="sng" dirty="0">
                <a:latin typeface="Times New Roman" pitchFamily="18" charset="0"/>
                <a:cs typeface="Times New Roman" pitchFamily="18" charset="0"/>
                <a:hlinkClick r:id="rId8"/>
              </a:rPr>
              <a:t>://online.zakon.kz/Docu</a:t>
            </a:r>
            <a:r>
              <a:rPr lang="kk-KZ" sz="4900" b="1" dirty="0">
                <a:latin typeface="Times New Roman" pitchFamily="18" charset="0"/>
                <a:cs typeface="Times New Roman" pitchFamily="18" charset="0"/>
              </a:rPr>
              <a:t> </a:t>
            </a:r>
            <a:r>
              <a:rPr lang="kk-KZ" sz="4900" b="1" u="sng" dirty="0">
                <a:latin typeface="Times New Roman" pitchFamily="18" charset="0"/>
                <a:cs typeface="Times New Roman" pitchFamily="18" charset="0"/>
                <a:hlinkClick r:id="rId9"/>
              </a:rPr>
              <a:t>ment/?doc_id=37431780</a:t>
            </a:r>
            <a:r>
              <a:rPr lang="kk-KZ" sz="4900" b="1" dirty="0">
                <a:latin typeface="Times New Roman" pitchFamily="18" charset="0"/>
                <a:cs typeface="Times New Roman" pitchFamily="18" charset="0"/>
              </a:rPr>
              <a:t>)</a:t>
            </a:r>
            <a:endParaRPr lang="ru-RU" sz="4900" b="1" dirty="0">
              <a:latin typeface="Times New Roman" pitchFamily="18" charset="0"/>
              <a:cs typeface="Times New Roman" pitchFamily="18" charset="0"/>
            </a:endParaRPr>
          </a:p>
          <a:p>
            <a:pPr fontAlgn="t"/>
            <a:r>
              <a:rPr lang="kk-KZ" sz="4900" b="1" dirty="0">
                <a:latin typeface="Times New Roman" pitchFamily="18" charset="0"/>
                <a:cs typeface="Times New Roman" pitchFamily="18" charset="0"/>
              </a:rPr>
              <a:t>29</a:t>
            </a:r>
            <a:r>
              <a:rPr lang="kk-KZ" sz="4900" b="1" dirty="0" smtClean="0">
                <a:latin typeface="Times New Roman" pitchFamily="18" charset="0"/>
                <a:cs typeface="Times New Roman" pitchFamily="18" charset="0"/>
              </a:rPr>
              <a:t>.«</a:t>
            </a:r>
            <a:r>
              <a:rPr lang="kk-KZ" sz="4900" b="1" dirty="0">
                <a:latin typeface="Times New Roman" pitchFamily="18" charset="0"/>
                <a:cs typeface="Times New Roman" pitchFamily="18" charset="0"/>
              </a:rPr>
              <a:t>Қазақстан Республикасы Білім және ғылым министрлігінің террористік тұрғыдан осал объектілерді және білім және ғылым саласындағы қызметті жүзеге асыратын террористік тұрғыдан осал объектілерді терроризмге қарсы қорғауды ұйымдастыру жөніндегі нұсқаулықты бекіту туралы»(ҚР БҒМ 30.03.2022 ж. </a:t>
            </a:r>
            <a:r>
              <a:rPr lang="kk-KZ" sz="4900" b="1" dirty="0" smtClean="0">
                <a:latin typeface="Times New Roman" pitchFamily="18" charset="0"/>
                <a:cs typeface="Times New Roman" pitchFamily="18" charset="0"/>
              </a:rPr>
              <a:t>№</a:t>
            </a:r>
            <a:r>
              <a:rPr lang="ru-RU" sz="4900" b="1" dirty="0">
                <a:latin typeface="Times New Roman" pitchFamily="18" charset="0"/>
                <a:cs typeface="Times New Roman" pitchFamily="18" charset="0"/>
              </a:rPr>
              <a:t> </a:t>
            </a:r>
            <a:r>
              <a:rPr lang="kk-KZ" sz="4900" b="1" dirty="0" smtClean="0">
                <a:latin typeface="Times New Roman" pitchFamily="18" charset="0"/>
                <a:cs typeface="Times New Roman" pitchFamily="18" charset="0"/>
              </a:rPr>
              <a:t>117 бұйрығы)</a:t>
            </a:r>
            <a:r>
              <a:rPr lang="ru-RU" sz="4900" b="1" dirty="0">
                <a:latin typeface="Times New Roman" pitchFamily="18" charset="0"/>
                <a:cs typeface="Times New Roman" pitchFamily="18" charset="0"/>
              </a:rPr>
              <a:t> </a:t>
            </a:r>
            <a:r>
              <a:rPr lang="kk-KZ" sz="4900" b="1" u="sng" dirty="0" smtClean="0">
                <a:latin typeface="Times New Roman" pitchFamily="18" charset="0"/>
                <a:cs typeface="Times New Roman" pitchFamily="18" charset="0"/>
                <a:hlinkClick r:id="rId6"/>
              </a:rPr>
              <a:t>https</a:t>
            </a:r>
            <a:r>
              <a:rPr lang="kk-KZ" sz="4900" b="1" u="sng" dirty="0">
                <a:latin typeface="Times New Roman" pitchFamily="18" charset="0"/>
                <a:cs typeface="Times New Roman" pitchFamily="18" charset="0"/>
                <a:hlinkClick r:id="rId6"/>
              </a:rPr>
              <a:t>://adilet.zan.kz/rus/docs/</a:t>
            </a:r>
            <a:r>
              <a:rPr lang="kk-KZ" sz="4900" b="1" dirty="0">
                <a:latin typeface="Times New Roman" pitchFamily="18" charset="0"/>
                <a:cs typeface="Times New Roman" pitchFamily="18" charset="0"/>
              </a:rPr>
              <a:t> </a:t>
            </a:r>
            <a:r>
              <a:rPr lang="kk-KZ" sz="4900" b="1" u="sng" dirty="0">
                <a:latin typeface="Times New Roman" pitchFamily="18" charset="0"/>
                <a:cs typeface="Times New Roman" pitchFamily="18" charset="0"/>
                <a:hlinkClick r:id="rId10"/>
              </a:rPr>
              <a:t>V2200027414</a:t>
            </a:r>
            <a:r>
              <a:rPr lang="kk-KZ" sz="4900" b="1" u="sng" dirty="0">
                <a:latin typeface="Times New Roman" pitchFamily="18" charset="0"/>
                <a:cs typeface="Times New Roman" pitchFamily="18" charset="0"/>
              </a:rPr>
              <a:t>)</a:t>
            </a:r>
            <a:endParaRPr lang="ru-RU" sz="4900" b="1" dirty="0">
              <a:latin typeface="Times New Roman" pitchFamily="18" charset="0"/>
              <a:cs typeface="Times New Roman" pitchFamily="18" charset="0"/>
            </a:endParaRPr>
          </a:p>
          <a:p>
            <a:pPr fontAlgn="t"/>
            <a:r>
              <a:rPr lang="kk-KZ" sz="4900" b="1" dirty="0">
                <a:latin typeface="Times New Roman" pitchFamily="18" charset="0"/>
                <a:cs typeface="Times New Roman" pitchFamily="18" charset="0"/>
              </a:rPr>
              <a:t>30</a:t>
            </a:r>
            <a:r>
              <a:rPr lang="kk-KZ" sz="4900" b="1" dirty="0" smtClean="0">
                <a:latin typeface="Times New Roman" pitchFamily="18" charset="0"/>
                <a:cs typeface="Times New Roman" pitchFamily="18" charset="0"/>
              </a:rPr>
              <a:t>.«Ерекше	білім	беру	қажеттіліктерін	бағалау</a:t>
            </a:r>
            <a:r>
              <a:rPr lang="ru-RU" sz="4900" b="1" dirty="0">
                <a:latin typeface="Times New Roman" pitchFamily="18" charset="0"/>
                <a:cs typeface="Times New Roman" pitchFamily="18" charset="0"/>
              </a:rPr>
              <a:t> </a:t>
            </a:r>
            <a:r>
              <a:rPr lang="kk-KZ" sz="4900" b="1" dirty="0" smtClean="0">
                <a:latin typeface="Times New Roman" pitchFamily="18" charset="0"/>
                <a:cs typeface="Times New Roman" pitchFamily="18" charset="0"/>
              </a:rPr>
              <a:t>қағидаларын </a:t>
            </a:r>
            <a:r>
              <a:rPr lang="kk-KZ" sz="4900" b="1" dirty="0">
                <a:latin typeface="Times New Roman" pitchFamily="18" charset="0"/>
                <a:cs typeface="Times New Roman" pitchFamily="18" charset="0"/>
              </a:rPr>
              <a:t>бекіту туралы» (ҚР БҒМ 12.01.2022 ж. №4 </a:t>
            </a:r>
            <a:r>
              <a:rPr lang="kk-KZ" sz="4900" b="1" dirty="0" smtClean="0">
                <a:latin typeface="Times New Roman" pitchFamily="18" charset="0"/>
                <a:cs typeface="Times New Roman" pitchFamily="18" charset="0"/>
              </a:rPr>
              <a:t>бұйрығы)</a:t>
            </a:r>
            <a:r>
              <a:rPr lang="ru-RU" sz="4900" b="1" dirty="0">
                <a:latin typeface="Times New Roman" pitchFamily="18" charset="0"/>
                <a:cs typeface="Times New Roman" pitchFamily="18" charset="0"/>
              </a:rPr>
              <a:t> </a:t>
            </a:r>
            <a:r>
              <a:rPr lang="kk-KZ" sz="4900" b="1" u="sng" dirty="0" smtClean="0">
                <a:latin typeface="Times New Roman" pitchFamily="18" charset="0"/>
                <a:cs typeface="Times New Roman" pitchFamily="18" charset="0"/>
                <a:hlinkClick r:id="rId6"/>
              </a:rPr>
              <a:t>https</a:t>
            </a:r>
            <a:r>
              <a:rPr lang="kk-KZ" sz="4900" b="1" u="sng" dirty="0">
                <a:latin typeface="Times New Roman" pitchFamily="18" charset="0"/>
                <a:cs typeface="Times New Roman" pitchFamily="18" charset="0"/>
                <a:hlinkClick r:id="rId6"/>
              </a:rPr>
              <a:t>://adilet.zan.kz/rus/docs/</a:t>
            </a:r>
            <a:r>
              <a:rPr lang="kk-KZ" sz="4900" b="1" dirty="0">
                <a:latin typeface="Times New Roman" pitchFamily="18" charset="0"/>
                <a:cs typeface="Times New Roman" pitchFamily="18" charset="0"/>
              </a:rPr>
              <a:t> </a:t>
            </a:r>
            <a:r>
              <a:rPr lang="kk-KZ" sz="4900" b="1" u="sng" dirty="0">
                <a:latin typeface="Times New Roman" pitchFamily="18" charset="0"/>
                <a:cs typeface="Times New Roman" pitchFamily="18" charset="0"/>
                <a:hlinkClick r:id="rId11"/>
              </a:rPr>
              <a:t>V2200026618/compare</a:t>
            </a:r>
            <a:endParaRPr lang="ru-RU" sz="4900" b="1" dirty="0">
              <a:latin typeface="Times New Roman" pitchFamily="18" charset="0"/>
              <a:cs typeface="Times New Roman" pitchFamily="18" charset="0"/>
            </a:endParaRPr>
          </a:p>
          <a:p>
            <a:pPr fontAlgn="t"/>
            <a:r>
              <a:rPr lang="kk-KZ" sz="4900" b="1" dirty="0">
                <a:latin typeface="Times New Roman" pitchFamily="18" charset="0"/>
                <a:cs typeface="Times New Roman" pitchFamily="18" charset="0"/>
              </a:rPr>
              <a:t>31</a:t>
            </a:r>
            <a:r>
              <a:rPr lang="kk-KZ" sz="4900" b="1" dirty="0" smtClean="0">
                <a:latin typeface="Times New Roman" pitchFamily="18" charset="0"/>
                <a:cs typeface="Times New Roman" pitchFamily="18" charset="0"/>
              </a:rPr>
              <a:t>.«</a:t>
            </a:r>
            <a:r>
              <a:rPr lang="kk-KZ" sz="4900" b="1" dirty="0">
                <a:latin typeface="Times New Roman" pitchFamily="18" charset="0"/>
                <a:cs typeface="Times New Roman" pitchFamily="18" charset="0"/>
              </a:rPr>
              <a:t>Білім	</a:t>
            </a:r>
            <a:r>
              <a:rPr lang="kk-KZ" sz="4900" b="1" dirty="0" smtClean="0">
                <a:latin typeface="Times New Roman" pitchFamily="18" charset="0"/>
                <a:cs typeface="Times New Roman" pitchFamily="18" charset="0"/>
              </a:rPr>
              <a:t>беру</a:t>
            </a:r>
            <a:r>
              <a:rPr lang="kk-KZ" sz="4900" b="1" dirty="0">
                <a:latin typeface="Times New Roman" pitchFamily="18" charset="0"/>
                <a:cs typeface="Times New Roman" pitchFamily="18" charset="0"/>
              </a:rPr>
              <a:t> </a:t>
            </a:r>
            <a:r>
              <a:rPr lang="kk-KZ" sz="4900" b="1" dirty="0" smtClean="0">
                <a:latin typeface="Times New Roman" pitchFamily="18" charset="0"/>
                <a:cs typeface="Times New Roman" pitchFamily="18" charset="0"/>
              </a:rPr>
              <a:t> ұйымдарында</a:t>
            </a:r>
            <a:r>
              <a:rPr lang="kk-KZ" sz="4900" b="1" dirty="0">
                <a:latin typeface="Times New Roman" pitchFamily="18" charset="0"/>
                <a:cs typeface="Times New Roman" pitchFamily="18" charset="0"/>
              </a:rPr>
              <a:t>	психологиялық- </a:t>
            </a:r>
            <a:r>
              <a:rPr lang="kk-KZ" sz="4900" b="1" dirty="0" smtClean="0">
                <a:latin typeface="Times New Roman" pitchFamily="18" charset="0"/>
                <a:cs typeface="Times New Roman" pitchFamily="18" charset="0"/>
              </a:rPr>
              <a:t>педагогикалық   қолдап</a:t>
            </a:r>
            <a:r>
              <a:rPr lang="kk-KZ" sz="4900" b="1" dirty="0">
                <a:latin typeface="Times New Roman" pitchFamily="18" charset="0"/>
                <a:cs typeface="Times New Roman" pitchFamily="18" charset="0"/>
              </a:rPr>
              <a:t> </a:t>
            </a:r>
            <a:r>
              <a:rPr lang="kk-KZ" sz="4900" b="1" dirty="0" smtClean="0">
                <a:latin typeface="Times New Roman" pitchFamily="18" charset="0"/>
                <a:cs typeface="Times New Roman" pitchFamily="18" charset="0"/>
              </a:rPr>
              <a:t> отыру</a:t>
            </a:r>
            <a:r>
              <a:rPr lang="kk-KZ" sz="4900" b="1" dirty="0">
                <a:latin typeface="Times New Roman" pitchFamily="18" charset="0"/>
                <a:cs typeface="Times New Roman" pitchFamily="18" charset="0"/>
              </a:rPr>
              <a:t>	</a:t>
            </a:r>
            <a:r>
              <a:rPr lang="kk-KZ" sz="4900" b="1" dirty="0" smtClean="0">
                <a:latin typeface="Times New Roman" pitchFamily="18" charset="0"/>
                <a:cs typeface="Times New Roman" pitchFamily="18" charset="0"/>
              </a:rPr>
              <a:t>қағидаларын  бекіту</a:t>
            </a:r>
            <a:r>
              <a:rPr lang="ru-RU" sz="4900" b="1" dirty="0" smtClean="0">
                <a:latin typeface="Times New Roman" pitchFamily="18" charset="0"/>
                <a:cs typeface="Times New Roman" pitchFamily="18" charset="0"/>
              </a:rPr>
              <a:t> </a:t>
            </a:r>
            <a:r>
              <a:rPr lang="kk-KZ" sz="4900" b="1" dirty="0" smtClean="0">
                <a:latin typeface="Times New Roman" pitchFamily="18" charset="0"/>
                <a:cs typeface="Times New Roman" pitchFamily="18" charset="0"/>
              </a:rPr>
              <a:t>туралы</a:t>
            </a:r>
            <a:r>
              <a:rPr lang="kk-KZ" sz="4900" b="1" dirty="0">
                <a:latin typeface="Times New Roman" pitchFamily="18" charset="0"/>
                <a:cs typeface="Times New Roman" pitchFamily="18" charset="0"/>
              </a:rPr>
              <a:t>» (ҚР БҒМ 12.01.2022 ж. №6 </a:t>
            </a:r>
            <a:r>
              <a:rPr lang="kk-KZ" sz="4900" b="1" dirty="0" smtClean="0">
                <a:latin typeface="Times New Roman" pitchFamily="18" charset="0"/>
                <a:cs typeface="Times New Roman" pitchFamily="18" charset="0"/>
              </a:rPr>
              <a:t>бұйрығы)</a:t>
            </a:r>
            <a:r>
              <a:rPr lang="ru-RU" sz="4900" b="1" dirty="0">
                <a:latin typeface="Times New Roman" pitchFamily="18" charset="0"/>
                <a:cs typeface="Times New Roman" pitchFamily="18" charset="0"/>
              </a:rPr>
              <a:t> </a:t>
            </a:r>
            <a:r>
              <a:rPr lang="kk-KZ" sz="4900" b="1" u="sng" dirty="0" smtClean="0">
                <a:latin typeface="Times New Roman" pitchFamily="18" charset="0"/>
                <a:cs typeface="Times New Roman" pitchFamily="18" charset="0"/>
                <a:hlinkClick r:id="rId6"/>
              </a:rPr>
              <a:t>https</a:t>
            </a:r>
            <a:r>
              <a:rPr lang="kk-KZ" sz="4900" b="1" u="sng" dirty="0">
                <a:latin typeface="Times New Roman" pitchFamily="18" charset="0"/>
                <a:cs typeface="Times New Roman" pitchFamily="18" charset="0"/>
                <a:hlinkClick r:id="rId6"/>
              </a:rPr>
              <a:t>://adilet.zan.kz/rus/docs/</a:t>
            </a:r>
            <a:r>
              <a:rPr lang="kk-KZ" sz="4900" b="1" dirty="0">
                <a:latin typeface="Times New Roman" pitchFamily="18" charset="0"/>
                <a:cs typeface="Times New Roman" pitchFamily="18" charset="0"/>
              </a:rPr>
              <a:t> </a:t>
            </a:r>
            <a:r>
              <a:rPr lang="kk-KZ" sz="4900" b="1" u="sng" dirty="0">
                <a:latin typeface="Times New Roman" pitchFamily="18" charset="0"/>
                <a:cs typeface="Times New Roman" pitchFamily="18" charset="0"/>
                <a:hlinkClick r:id="rId12"/>
              </a:rPr>
              <a:t>V2200026513/compare</a:t>
            </a:r>
            <a:endParaRPr lang="ru-RU" sz="4900" b="1" dirty="0">
              <a:latin typeface="Times New Roman" pitchFamily="18" charset="0"/>
              <a:cs typeface="Times New Roman" pitchFamily="18" charset="0"/>
            </a:endParaRPr>
          </a:p>
          <a:p>
            <a:endParaRPr lang="ru-RU" b="1" dirty="0"/>
          </a:p>
        </p:txBody>
      </p:sp>
    </p:spTree>
    <p:extLst>
      <p:ext uri="{BB962C8B-B14F-4D97-AF65-F5344CB8AC3E}">
        <p14:creationId xmlns:p14="http://schemas.microsoft.com/office/powerpoint/2010/main" val="1702909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Текст 12">
            <a:extLst>
              <a:ext uri="{FF2B5EF4-FFF2-40B4-BE49-F238E27FC236}">
                <a16:creationId xmlns:a16="http://schemas.microsoft.com/office/drawing/2014/main" xmlns="" id="{816EAAAA-A4B0-4060-A400-74B1018278B4}"/>
              </a:ext>
            </a:extLst>
          </p:cNvPr>
          <p:cNvSpPr>
            <a:spLocks noGrp="1"/>
          </p:cNvSpPr>
          <p:nvPr>
            <p:ph type="body" sz="quarter" idx="10"/>
          </p:nvPr>
        </p:nvSpPr>
        <p:spPr/>
        <p:txBody>
          <a:bodyPr>
            <a:normAutofit/>
          </a:bodyPr>
          <a:lstStyle/>
          <a:p>
            <a:r>
              <a:rPr lang="kk-KZ" dirty="0" smtClean="0">
                <a:solidFill>
                  <a:schemeClr val="bg1"/>
                </a:solidFill>
              </a:rPr>
              <a:t>    </a:t>
            </a:r>
            <a:endParaRPr lang="ru-RU" dirty="0">
              <a:solidFill>
                <a:schemeClr val="bg1"/>
              </a:solidFill>
            </a:endParaRPr>
          </a:p>
        </p:txBody>
      </p:sp>
      <p:sp>
        <p:nvSpPr>
          <p:cNvPr id="12" name="Заголовок 11">
            <a:extLst>
              <a:ext uri="{FF2B5EF4-FFF2-40B4-BE49-F238E27FC236}">
                <a16:creationId xmlns:a16="http://schemas.microsoft.com/office/drawing/2014/main" xmlns="" id="{0ED081E3-0EEC-47D6-8B2C-F43BA7232B8D}"/>
              </a:ext>
            </a:extLst>
          </p:cNvPr>
          <p:cNvSpPr>
            <a:spLocks noGrp="1"/>
          </p:cNvSpPr>
          <p:nvPr>
            <p:ph type="title"/>
          </p:nvPr>
        </p:nvSpPr>
        <p:spPr>
          <a:xfrm>
            <a:off x="829050" y="157955"/>
            <a:ext cx="10515600" cy="1035051"/>
          </a:xfrm>
        </p:spPr>
        <p:txBody>
          <a:bodyPr>
            <a:noAutofit/>
          </a:bodyPr>
          <a:lstStyle/>
          <a:p>
            <a:pPr marL="447675" lvl="0" defTabSz="457200">
              <a:lnSpc>
                <a:spcPct val="100000"/>
              </a:lnSpc>
              <a:spcBef>
                <a:spcPts val="0"/>
              </a:spcBef>
            </a:pPr>
            <a:r>
              <a:rPr lang="kk-KZ" sz="3200" b="1" dirty="0">
                <a:solidFill>
                  <a:prstClr val="white"/>
                </a:solidFill>
                <a:latin typeface="Times New Roman" pitchFamily="18" charset="0"/>
                <a:ea typeface="+mn-ea"/>
                <a:cs typeface="Times New Roman" pitchFamily="18" charset="0"/>
              </a:rPr>
              <a:t>ИНКЛЮЗИВТІ </a:t>
            </a:r>
            <a:r>
              <a:rPr lang="kk-KZ" sz="3200" b="1" dirty="0" smtClean="0">
                <a:solidFill>
                  <a:prstClr val="white"/>
                </a:solidFill>
                <a:latin typeface="Times New Roman" pitchFamily="18" charset="0"/>
                <a:ea typeface="+mn-ea"/>
                <a:cs typeface="Times New Roman" pitchFamily="18" charset="0"/>
              </a:rPr>
              <a:t>  БІЛІМ </a:t>
            </a:r>
            <a:r>
              <a:rPr lang="kk-KZ" sz="3200" b="1" dirty="0">
                <a:solidFill>
                  <a:prstClr val="white"/>
                </a:solidFill>
                <a:latin typeface="Times New Roman" pitchFamily="18" charset="0"/>
                <a:ea typeface="+mn-ea"/>
                <a:cs typeface="Times New Roman" pitchFamily="18" charset="0"/>
              </a:rPr>
              <a:t>БЕРУ </a:t>
            </a:r>
            <a:r>
              <a:rPr lang="kk-KZ" sz="3200" b="1" dirty="0" smtClean="0">
                <a:solidFill>
                  <a:prstClr val="white"/>
                </a:solidFill>
                <a:latin typeface="Times New Roman" pitchFamily="18" charset="0"/>
                <a:ea typeface="+mn-ea"/>
                <a:cs typeface="Times New Roman" pitchFamily="18" charset="0"/>
              </a:rPr>
              <a:t> ОРТАСЫН </a:t>
            </a:r>
            <a:r>
              <a:rPr lang="kk-KZ" sz="3200" b="1" dirty="0">
                <a:solidFill>
                  <a:prstClr val="white"/>
                </a:solidFill>
                <a:latin typeface="Times New Roman" pitchFamily="18" charset="0"/>
                <a:ea typeface="+mn-ea"/>
                <a:cs typeface="Times New Roman" pitchFamily="18" charset="0"/>
              </a:rPr>
              <a:t>ҚҰРУ</a:t>
            </a:r>
            <a:br>
              <a:rPr lang="kk-KZ" sz="3200" b="1" dirty="0">
                <a:solidFill>
                  <a:prstClr val="white"/>
                </a:solidFill>
                <a:latin typeface="Times New Roman" pitchFamily="18" charset="0"/>
                <a:ea typeface="+mn-ea"/>
                <a:cs typeface="Times New Roman" pitchFamily="18" charset="0"/>
              </a:rPr>
            </a:br>
            <a:endParaRPr lang="ru-RU" sz="3200" b="1" dirty="0">
              <a:latin typeface="Times New Roman" pitchFamily="18" charset="0"/>
              <a:cs typeface="Times New Roman" pitchFamily="18" charset="0"/>
            </a:endParaRPr>
          </a:p>
        </p:txBody>
      </p:sp>
      <p:pic>
        <p:nvPicPr>
          <p:cNvPr id="5" name="Рисунок 5">
            <a:extLst>
              <a:ext uri="{FF2B5EF4-FFF2-40B4-BE49-F238E27FC236}">
                <a16:creationId xmlns:a16="http://schemas.microsoft.com/office/drawing/2014/main" xmlns="" id="{7B9D26C1-0B54-43D4-9849-2CF76DE1A0F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t="19659"/>
          <a:stretch>
            <a:fillRect/>
          </a:stretch>
        </p:blipFill>
        <p:spPr bwMode="auto">
          <a:xfrm>
            <a:off x="143671" y="821255"/>
            <a:ext cx="3915000" cy="236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Прямоугольник 1"/>
          <p:cNvSpPr/>
          <p:nvPr/>
        </p:nvSpPr>
        <p:spPr>
          <a:xfrm>
            <a:off x="5068166" y="821256"/>
            <a:ext cx="2801362" cy="162642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kk-KZ" sz="1500" b="1" dirty="0">
                <a:solidFill>
                  <a:schemeClr val="accent1"/>
                </a:solidFill>
                <a:latin typeface="Times New Roman" pitchFamily="18" charset="0"/>
                <a:cs typeface="Times New Roman" pitchFamily="18" charset="0"/>
              </a:rPr>
              <a:t>Жалпы білім беретін сыныпта ерекше білім беруді қажет ететін білім алушылар ПМПК ұсынымдарына сәйкес келесі бағдарламалармен оқи алады: </a:t>
            </a:r>
            <a:endParaRPr lang="x-none" sz="1500" b="1" dirty="0">
              <a:solidFill>
                <a:schemeClr val="accent1"/>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1000" y="2754000"/>
            <a:ext cx="2115000" cy="1116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1000" y="4165664"/>
            <a:ext cx="2115000" cy="1116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8" name="Прямая соединительная линия 17"/>
          <p:cNvCxnSpPr/>
          <p:nvPr/>
        </p:nvCxnSpPr>
        <p:spPr>
          <a:xfrm>
            <a:off x="4601097" y="1741499"/>
            <a:ext cx="44453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5274875" y="2348999"/>
            <a:ext cx="0" cy="644359"/>
          </a:xfrm>
          <a:prstGeom prst="line">
            <a:avLst/>
          </a:prstGeom>
        </p:spPr>
        <p:style>
          <a:lnRef idx="1">
            <a:schemeClr val="accent1"/>
          </a:lnRef>
          <a:fillRef idx="0">
            <a:schemeClr val="accent1"/>
          </a:fillRef>
          <a:effectRef idx="0">
            <a:schemeClr val="accent1"/>
          </a:effectRef>
          <a:fontRef idx="minor">
            <a:schemeClr val="tx1"/>
          </a:fontRef>
        </p:style>
      </p:cxnSp>
      <p:pic>
        <p:nvPicPr>
          <p:cNvPr id="2054"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99521" y="2753999"/>
            <a:ext cx="2076479" cy="95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5" name="Прямоугольник 2054"/>
          <p:cNvSpPr/>
          <p:nvPr/>
        </p:nvSpPr>
        <p:spPr>
          <a:xfrm>
            <a:off x="5871000" y="4081348"/>
            <a:ext cx="2115000" cy="1200329"/>
          </a:xfrm>
          <a:prstGeom prst="rect">
            <a:avLst/>
          </a:prstGeom>
        </p:spPr>
        <p:txBody>
          <a:bodyPr wrap="square">
            <a:spAutoFit/>
          </a:bodyPr>
          <a:lstStyle/>
          <a:p>
            <a:r>
              <a:rPr lang="ru-RU" dirty="0" err="1"/>
              <a:t>жеке</a:t>
            </a:r>
            <a:r>
              <a:rPr lang="ru-RU" dirty="0"/>
              <a:t> </a:t>
            </a:r>
            <a:r>
              <a:rPr lang="ru-RU" dirty="0" err="1"/>
              <a:t>оқу</a:t>
            </a:r>
            <a:r>
              <a:rPr lang="ru-RU" dirty="0"/>
              <a:t> </a:t>
            </a:r>
            <a:r>
              <a:rPr lang="ru-RU" dirty="0" err="1"/>
              <a:t>бағдарламасы</a:t>
            </a:r>
            <a:endParaRPr lang="ru-RU" dirty="0"/>
          </a:p>
          <a:p>
            <a:r>
              <a:rPr lang="ru-RU" dirty="0"/>
              <a:t>ПП РК №1193 – 40 от БДО </a:t>
            </a:r>
          </a:p>
        </p:txBody>
      </p:sp>
      <p:cxnSp>
        <p:nvCxnSpPr>
          <p:cNvPr id="2057" name="Прямая соединительная линия 2056"/>
          <p:cNvCxnSpPr/>
          <p:nvPr/>
        </p:nvCxnSpPr>
        <p:spPr>
          <a:xfrm>
            <a:off x="5274875" y="2993357"/>
            <a:ext cx="0" cy="19339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5" name="Прямая со стрелкой 2064"/>
          <p:cNvCxnSpPr/>
          <p:nvPr/>
        </p:nvCxnSpPr>
        <p:spPr>
          <a:xfrm flipV="1">
            <a:off x="5274875" y="2993357"/>
            <a:ext cx="686124"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76" name="Прямая со стрелкой 2075"/>
          <p:cNvCxnSpPr/>
          <p:nvPr/>
        </p:nvCxnSpPr>
        <p:spPr>
          <a:xfrm>
            <a:off x="5255614" y="4927301"/>
            <a:ext cx="72464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73" name="Picture 20">
            <a:extLst>
              <a:ext uri="{FF2B5EF4-FFF2-40B4-BE49-F238E27FC236}">
                <a16:creationId xmlns:a16="http://schemas.microsoft.com/office/drawing/2014/main" xmlns="" id="{D4727789-D4F0-4E14-8DCB-14309F33D89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426000" y="821256"/>
            <a:ext cx="2160000" cy="1527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 name="Блок-схема: альтернативный процесс 49"/>
          <p:cNvSpPr/>
          <p:nvPr/>
        </p:nvSpPr>
        <p:spPr>
          <a:xfrm>
            <a:off x="246000" y="3474000"/>
            <a:ext cx="3812671" cy="84903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kk-KZ" sz="1100" dirty="0">
                <a:latin typeface="Arial" panose="020B0604020202020204" pitchFamily="34" charset="0"/>
                <a:cs typeface="Arial" panose="020B0604020202020204" pitchFamily="34" charset="0"/>
              </a:rPr>
              <a:t>2022 жылдың қыркүйегінен бастап арнайы психологиялық-педагогикалық қолдауға мемлекеттік тапсырыс енгізіледі</a:t>
            </a:r>
            <a:endParaRPr lang="x-none" sz="1100" dirty="0">
              <a:latin typeface="Arial" panose="020B0604020202020204" pitchFamily="34" charset="0"/>
              <a:cs typeface="Arial" panose="020B0604020202020204" pitchFamily="34" charset="0"/>
            </a:endParaRPr>
          </a:p>
        </p:txBody>
      </p:sp>
      <p:sp>
        <p:nvSpPr>
          <p:cNvPr id="85" name="Блок-схема: альтернативный процесс 84"/>
          <p:cNvSpPr/>
          <p:nvPr/>
        </p:nvSpPr>
        <p:spPr>
          <a:xfrm>
            <a:off x="246001" y="4502389"/>
            <a:ext cx="3812670" cy="84903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kk-KZ" sz="1100" dirty="0">
                <a:latin typeface="Arial" panose="020B0604020202020204" pitchFamily="34" charset="0"/>
                <a:cs typeface="Arial" panose="020B0604020202020204" pitchFamily="34" charset="0"/>
              </a:rPr>
              <a:t>білім беру ұйымдарында психологиялық-педагогикалық қолдау қызметтерінің қызметі реттеледі</a:t>
            </a:r>
            <a:endParaRPr lang="x-none" sz="1100" dirty="0">
              <a:latin typeface="Arial" panose="020B0604020202020204" pitchFamily="34" charset="0"/>
              <a:cs typeface="Arial" panose="020B0604020202020204" pitchFamily="34" charset="0"/>
            </a:endParaRPr>
          </a:p>
        </p:txBody>
      </p:sp>
      <p:sp>
        <p:nvSpPr>
          <p:cNvPr id="86" name="Блок-схема: альтернативный процесс 85"/>
          <p:cNvSpPr/>
          <p:nvPr/>
        </p:nvSpPr>
        <p:spPr>
          <a:xfrm>
            <a:off x="246001" y="5589000"/>
            <a:ext cx="3826227" cy="849035"/>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kk-KZ" sz="1100" dirty="0">
                <a:latin typeface="Arial" panose="020B0604020202020204" pitchFamily="34" charset="0"/>
                <a:cs typeface="Arial" panose="020B0604020202020204" pitchFamily="34" charset="0"/>
              </a:rPr>
              <a:t>білім беру ұйымдары басшыларының ерекше білім беруді қажет ететін балаларды оқыту үшін жағдай жасау жауапкершілігі артады</a:t>
            </a:r>
            <a:endParaRPr lang="x-none" sz="1100" dirty="0">
              <a:latin typeface="Arial" panose="020B0604020202020204" pitchFamily="34" charset="0"/>
              <a:cs typeface="Arial" panose="020B0604020202020204" pitchFamily="34" charset="0"/>
            </a:endParaRPr>
          </a:p>
        </p:txBody>
      </p:sp>
      <p:sp>
        <p:nvSpPr>
          <p:cNvPr id="52" name="Блок-схема: альтернативный процесс 51"/>
          <p:cNvSpPr/>
          <p:nvPr/>
        </p:nvSpPr>
        <p:spPr>
          <a:xfrm>
            <a:off x="4823362" y="5383517"/>
            <a:ext cx="3522637" cy="12600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err="1"/>
              <a:t>Баланың</a:t>
            </a:r>
            <a:r>
              <a:rPr lang="ru-RU" sz="1400" dirty="0"/>
              <a:t> </a:t>
            </a:r>
            <a:endParaRPr lang="ru-RU" sz="1400" dirty="0" smtClean="0"/>
          </a:p>
          <a:p>
            <a:pPr algn="ctr"/>
            <a:r>
              <a:rPr lang="ru-RU" sz="1400" dirty="0" smtClean="0"/>
              <a:t>даму </a:t>
            </a:r>
            <a:r>
              <a:rPr lang="ru-RU" sz="1400" dirty="0" err="1"/>
              <a:t>ерекшеліктеріне</a:t>
            </a:r>
            <a:r>
              <a:rPr lang="ru-RU" sz="1400" dirty="0"/>
              <a:t>, </a:t>
            </a:r>
            <a:r>
              <a:rPr lang="ru-RU" sz="1400" dirty="0" err="1"/>
              <a:t>мүмкіндіктеріне</a:t>
            </a:r>
            <a:r>
              <a:rPr lang="ru-RU" sz="1400" dirty="0"/>
              <a:t>, </a:t>
            </a:r>
            <a:r>
              <a:rPr lang="ru-RU" sz="1400" dirty="0" err="1"/>
              <a:t>сондай-ақ</a:t>
            </a:r>
            <a:r>
              <a:rPr lang="ru-RU" sz="1400" dirty="0"/>
              <a:t> ПМПК </a:t>
            </a:r>
            <a:r>
              <a:rPr lang="ru-RU" sz="1400" dirty="0" err="1"/>
              <a:t>ұсынымдарына</a:t>
            </a:r>
            <a:r>
              <a:rPr lang="ru-RU" sz="1400" dirty="0"/>
              <a:t> </a:t>
            </a:r>
            <a:r>
              <a:rPr lang="ru-RU" sz="1400" dirty="0" err="1"/>
              <a:t>сәйкес</a:t>
            </a:r>
            <a:r>
              <a:rPr lang="ru-RU" sz="1400" dirty="0"/>
              <a:t> </a:t>
            </a:r>
            <a:r>
              <a:rPr lang="ru-RU" sz="1400" dirty="0" err="1"/>
              <a:t>ерекше</a:t>
            </a:r>
            <a:r>
              <a:rPr lang="ru-RU" sz="1400" dirty="0"/>
              <a:t> </a:t>
            </a:r>
            <a:r>
              <a:rPr lang="ru-RU" sz="1400" dirty="0" err="1"/>
              <a:t>қажеттіліктері</a:t>
            </a:r>
            <a:r>
              <a:rPr lang="ru-RU" sz="1400" dirty="0"/>
              <a:t> бар </a:t>
            </a:r>
            <a:r>
              <a:rPr lang="ru-RU" sz="1400" dirty="0" err="1"/>
              <a:t>білім</a:t>
            </a:r>
            <a:r>
              <a:rPr lang="ru-RU" sz="1400" dirty="0"/>
              <a:t> </a:t>
            </a:r>
            <a:r>
              <a:rPr lang="ru-RU" sz="1400" dirty="0" err="1"/>
              <a:t>алушыны</a:t>
            </a:r>
            <a:r>
              <a:rPr lang="ru-RU" sz="1400" dirty="0"/>
              <a:t> </a:t>
            </a:r>
            <a:r>
              <a:rPr lang="ru-RU" sz="1400" dirty="0" err="1"/>
              <a:t>қолдаудың</a:t>
            </a:r>
            <a:r>
              <a:rPr lang="ru-RU" sz="1400" dirty="0"/>
              <a:t> </a:t>
            </a:r>
            <a:r>
              <a:rPr lang="ru-RU" sz="1400" dirty="0" err="1"/>
              <a:t>бағыты</a:t>
            </a:r>
            <a:r>
              <a:rPr lang="ru-RU" sz="1400" dirty="0"/>
              <a:t>, </a:t>
            </a:r>
            <a:r>
              <a:rPr lang="ru-RU" sz="1400" dirty="0" err="1"/>
              <a:t>қарқындылығы</a:t>
            </a:r>
            <a:r>
              <a:rPr lang="ru-RU" sz="1400" dirty="0"/>
              <a:t> </a:t>
            </a:r>
            <a:r>
              <a:rPr lang="ru-RU" sz="1400" dirty="0" err="1"/>
              <a:t>және</a:t>
            </a:r>
            <a:r>
              <a:rPr lang="ru-RU" sz="1400" dirty="0"/>
              <a:t> </a:t>
            </a:r>
            <a:r>
              <a:rPr lang="ru-RU" sz="1400" dirty="0" err="1"/>
              <a:t>ұзақтығы</a:t>
            </a:r>
            <a:r>
              <a:rPr lang="ru-RU" sz="1400" dirty="0"/>
              <a:t> </a:t>
            </a:r>
            <a:r>
              <a:rPr lang="ru-RU" sz="1400" dirty="0" err="1"/>
              <a:t>анықталады</a:t>
            </a:r>
            <a:endParaRPr lang="ru-RU" sz="1400" dirty="0"/>
          </a:p>
        </p:txBody>
      </p:sp>
      <p:sp>
        <p:nvSpPr>
          <p:cNvPr id="53" name="Блок-схема: альтернативный процесс 52"/>
          <p:cNvSpPr/>
          <p:nvPr/>
        </p:nvSpPr>
        <p:spPr>
          <a:xfrm>
            <a:off x="9426000" y="2447676"/>
            <a:ext cx="2160000" cy="612648"/>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kk-KZ" sz="1100" dirty="0">
                <a:latin typeface="Arial" panose="020B0604020202020204" pitchFamily="34" charset="0"/>
                <a:cs typeface="Arial" panose="020B0604020202020204" pitchFamily="34" charset="0"/>
              </a:rPr>
              <a:t>Оқытудың әмбебап дизайны </a:t>
            </a:r>
            <a:r>
              <a:rPr lang="en-US" sz="1100" dirty="0">
                <a:latin typeface="Arial" panose="020B0604020202020204" pitchFamily="34" charset="0"/>
                <a:cs typeface="Arial" panose="020B0604020202020204" pitchFamily="34" charset="0"/>
              </a:rPr>
              <a:t>(UDL)</a:t>
            </a:r>
            <a:r>
              <a:rPr lang="kk-KZ" sz="1100" dirty="0">
                <a:latin typeface="Arial" panose="020B0604020202020204" pitchFamily="34" charset="0"/>
                <a:cs typeface="Arial" panose="020B0604020202020204" pitchFamily="34" charset="0"/>
              </a:rPr>
              <a:t> </a:t>
            </a:r>
            <a:endParaRPr lang="x-none" sz="1100" dirty="0">
              <a:latin typeface="Arial" panose="020B0604020202020204" pitchFamily="34" charset="0"/>
              <a:cs typeface="Arial" panose="020B0604020202020204" pitchFamily="34" charset="0"/>
            </a:endParaRPr>
          </a:p>
        </p:txBody>
      </p:sp>
      <p:sp>
        <p:nvSpPr>
          <p:cNvPr id="54" name="Блок-схема: альтернативный процесс 53"/>
          <p:cNvSpPr/>
          <p:nvPr/>
        </p:nvSpPr>
        <p:spPr>
          <a:xfrm>
            <a:off x="8886000" y="3272326"/>
            <a:ext cx="3105000" cy="1098661"/>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kk-KZ" sz="1100" i="1" dirty="0">
                <a:solidFill>
                  <a:schemeClr val="bg1"/>
                </a:solidFill>
                <a:latin typeface="Arial" panose="020B0604020202020204" pitchFamily="34" charset="0"/>
                <a:cs typeface="Arial" panose="020B0604020202020204" pitchFamily="34" charset="0"/>
              </a:rPr>
              <a:t>1) білім алушыларға оқу материалын ұсынудың әртүрлі формалары </a:t>
            </a:r>
            <a:r>
              <a:rPr lang="kk-KZ" sz="1000" i="1" dirty="0">
                <a:solidFill>
                  <a:schemeClr val="bg1"/>
                </a:solidFill>
                <a:latin typeface="Arial" panose="020B0604020202020204" pitchFamily="34" charset="0"/>
                <a:cs typeface="Arial" panose="020B0604020202020204" pitchFamily="34" charset="0"/>
              </a:rPr>
              <a:t>(баланың ерекшеліктеріне қарай көзбен көретін, қолмен ұстайтын немесе құлақпен еститін материалдарды ұсыну; шрифтті, түсті ескеру және т.б.)</a:t>
            </a:r>
            <a:endParaRPr lang="x-none" sz="1000" i="1" dirty="0">
              <a:solidFill>
                <a:schemeClr val="bg1"/>
              </a:solidFill>
              <a:latin typeface="Arial" panose="020B0604020202020204" pitchFamily="34" charset="0"/>
              <a:cs typeface="Arial" panose="020B0604020202020204" pitchFamily="34" charset="0"/>
            </a:endParaRPr>
          </a:p>
        </p:txBody>
      </p:sp>
      <p:sp>
        <p:nvSpPr>
          <p:cNvPr id="92" name="Блок-схема: альтернативный процесс 91"/>
          <p:cNvSpPr/>
          <p:nvPr/>
        </p:nvSpPr>
        <p:spPr>
          <a:xfrm>
            <a:off x="8886000" y="4502390"/>
            <a:ext cx="3105000" cy="103756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kk-KZ" sz="1100" i="1" dirty="0">
                <a:solidFill>
                  <a:schemeClr val="bg1"/>
                </a:solidFill>
                <a:latin typeface="Arial" panose="020B0604020202020204" pitchFamily="34" charset="0"/>
                <a:cs typeface="Arial" panose="020B0604020202020204" pitchFamily="34" charset="0"/>
              </a:rPr>
              <a:t>2) білім алушылардың меңгерілген материалды ұсынуының әртүрлі формалары </a:t>
            </a:r>
            <a:r>
              <a:rPr lang="kk-KZ" sz="1050" i="1" dirty="0">
                <a:solidFill>
                  <a:schemeClr val="bg1"/>
                </a:solidFill>
                <a:latin typeface="Arial" panose="020B0604020202020204" pitchFamily="34" charset="0"/>
                <a:cs typeface="Arial" panose="020B0604020202020204" pitchFamily="34" charset="0"/>
              </a:rPr>
              <a:t>(білім алушылардың материалдарды жоба, реферат, сызба, бейнематериал немесе т.б. түрде ұсынуына мүмкіндік беру)</a:t>
            </a:r>
            <a:endParaRPr lang="x-none" sz="1100" i="1" dirty="0">
              <a:solidFill>
                <a:schemeClr val="bg1"/>
              </a:solidFill>
              <a:latin typeface="Arial" panose="020B0604020202020204" pitchFamily="34" charset="0"/>
              <a:cs typeface="Arial" panose="020B0604020202020204" pitchFamily="34" charset="0"/>
            </a:endParaRPr>
          </a:p>
        </p:txBody>
      </p:sp>
      <p:sp>
        <p:nvSpPr>
          <p:cNvPr id="93" name="Блок-схема: альтернативный процесс 92"/>
          <p:cNvSpPr/>
          <p:nvPr/>
        </p:nvSpPr>
        <p:spPr>
          <a:xfrm>
            <a:off x="8886000" y="5682813"/>
            <a:ext cx="3105000" cy="103118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kk-KZ" sz="1100" i="1" dirty="0">
                <a:solidFill>
                  <a:schemeClr val="bg1"/>
                </a:solidFill>
                <a:latin typeface="Arial" panose="020B0604020202020204" pitchFamily="34" charset="0"/>
                <a:cs typeface="Arial" panose="020B0604020202020204" pitchFamily="34" charset="0"/>
              </a:rPr>
              <a:t>3) білім алушыларды оқу процесіне тартудың әртүрлі формалары (түрлі формада кері байланысты ұйымдастыру, қолдау)</a:t>
            </a:r>
            <a:endParaRPr lang="x-none" sz="1100" i="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2084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189000"/>
            <a:ext cx="10515600" cy="765000"/>
          </a:xfrm>
        </p:spPr>
        <p:txBody>
          <a:bodyPr>
            <a:normAutofit fontScale="90000"/>
          </a:bodyPr>
          <a:lstStyle/>
          <a:p>
            <a:pPr defTabSz="457200">
              <a:lnSpc>
                <a:spcPct val="100000"/>
              </a:lnSpc>
              <a:spcBef>
                <a:spcPts val="0"/>
              </a:spcBef>
            </a:pPr>
            <a:r>
              <a:rPr lang="kk-KZ" altLang="ru-RU" sz="3600" b="1" dirty="0">
                <a:solidFill>
                  <a:prstClr val="white"/>
                </a:solidFill>
                <a:latin typeface="Times New Roman" panose="02020603050405020304" pitchFamily="18" charset="0"/>
                <a:ea typeface="+mn-ea"/>
                <a:cs typeface="Times New Roman" panose="02020603050405020304" pitchFamily="18" charset="0"/>
              </a:rPr>
              <a:t>ҚАЗІРГІ </a:t>
            </a:r>
            <a:r>
              <a:rPr lang="kk-KZ" altLang="ru-RU" sz="3600" b="1" dirty="0" smtClean="0">
                <a:solidFill>
                  <a:prstClr val="white"/>
                </a:solidFill>
                <a:latin typeface="Times New Roman" panose="02020603050405020304" pitchFamily="18" charset="0"/>
                <a:ea typeface="+mn-ea"/>
                <a:cs typeface="Times New Roman" panose="02020603050405020304" pitchFamily="18" charset="0"/>
              </a:rPr>
              <a:t> БІЛІМ   БЕРУДЕГІ   ТЕНДЕНЦИЯЛАР</a:t>
            </a:r>
            <a:r>
              <a:rPr lang="kk-KZ" altLang="ru-RU" sz="1800" dirty="0">
                <a:solidFill>
                  <a:prstClr val="white"/>
                </a:solidFill>
                <a:latin typeface="Calibri"/>
                <a:ea typeface="+mn-ea"/>
                <a:cs typeface="+mn-cs"/>
              </a:rPr>
              <a:t/>
            </a:r>
            <a:br>
              <a:rPr lang="kk-KZ" altLang="ru-RU" sz="1800" dirty="0">
                <a:solidFill>
                  <a:prstClr val="white"/>
                </a:solidFill>
                <a:latin typeface="Calibri"/>
                <a:ea typeface="+mn-ea"/>
                <a:cs typeface="+mn-cs"/>
              </a:rPr>
            </a:br>
            <a:r>
              <a:rPr lang="kk-KZ" altLang="ru-RU" sz="1800" dirty="0" smtClean="0">
                <a:solidFill>
                  <a:prstClr val="white"/>
                </a:solidFill>
                <a:latin typeface="Calibri"/>
                <a:ea typeface="+mn-ea"/>
                <a:cs typeface="+mn-cs"/>
              </a:rPr>
              <a:t>       </a:t>
            </a:r>
            <a:r>
              <a:rPr lang="kk-KZ" altLang="ru-RU" sz="2200" b="1" dirty="0" smtClean="0">
                <a:solidFill>
                  <a:prstClr val="white"/>
                </a:solidFill>
                <a:latin typeface="Times New Roman" pitchFamily="18" charset="0"/>
                <a:cs typeface="Times New Roman" pitchFamily="18" charset="0"/>
              </a:rPr>
              <a:t>Тұлғаға </a:t>
            </a:r>
            <a:r>
              <a:rPr lang="kk-KZ" altLang="ru-RU" sz="2200" b="1" dirty="0">
                <a:solidFill>
                  <a:prstClr val="white"/>
                </a:solidFill>
                <a:latin typeface="Times New Roman" pitchFamily="18" charset="0"/>
                <a:cs typeface="Times New Roman" pitchFamily="18" charset="0"/>
              </a:rPr>
              <a:t>бағытталған </a:t>
            </a:r>
            <a:r>
              <a:rPr lang="kk-KZ" altLang="ru-RU" sz="2200" b="1" dirty="0" smtClean="0">
                <a:solidFill>
                  <a:prstClr val="white"/>
                </a:solidFill>
                <a:latin typeface="Times New Roman" pitchFamily="18" charset="0"/>
                <a:cs typeface="Times New Roman" pitchFamily="18" charset="0"/>
              </a:rPr>
              <a:t>тәсіл. </a:t>
            </a:r>
            <a:r>
              <a:rPr lang="kk-KZ" altLang="ru-RU" sz="2200" b="1" dirty="0">
                <a:latin typeface="Times New Roman" pitchFamily="18" charset="0"/>
                <a:cs typeface="Times New Roman" pitchFamily="18" charset="0"/>
              </a:rPr>
              <a:t>Цифрлық құзыреттер мен дағдыларды </a:t>
            </a:r>
            <a:r>
              <a:rPr lang="kk-KZ" altLang="ru-RU" sz="2200" b="1" dirty="0" smtClean="0">
                <a:latin typeface="Times New Roman" pitchFamily="18" charset="0"/>
                <a:cs typeface="Times New Roman" pitchFamily="18" charset="0"/>
              </a:rPr>
              <a:t>дамыту</a:t>
            </a:r>
            <a:endParaRPr lang="ru-RU" sz="2200" dirty="0">
              <a:latin typeface="Times New Roman" pitchFamily="18" charset="0"/>
              <a:cs typeface="Times New Roman" pitchFamily="18" charset="0"/>
            </a:endParaRPr>
          </a:p>
        </p:txBody>
      </p:sp>
      <p:sp>
        <p:nvSpPr>
          <p:cNvPr id="6" name="Блок-схема: альтернативный процесс 5"/>
          <p:cNvSpPr/>
          <p:nvPr/>
        </p:nvSpPr>
        <p:spPr>
          <a:xfrm>
            <a:off x="867121" y="1241393"/>
            <a:ext cx="6765160" cy="747607"/>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457200">
              <a:defRPr/>
            </a:pPr>
            <a:r>
              <a:rPr lang="kk-KZ" sz="1600" b="1" dirty="0">
                <a:solidFill>
                  <a:srgbClr val="1F497D"/>
                </a:solidFill>
                <a:latin typeface="Times New Roman" pitchFamily="18" charset="0"/>
                <a:cs typeface="Times New Roman" pitchFamily="18" charset="0"/>
              </a:rPr>
              <a:t>Оқыту мен тәрбиелеудегі құндылыққа бағытталған тәсіл</a:t>
            </a:r>
            <a:endParaRPr lang="ru-RU" sz="1600" b="1" dirty="0">
              <a:solidFill>
                <a:srgbClr val="1F497D"/>
              </a:solidFill>
              <a:latin typeface="Times New Roman" pitchFamily="18" charset="0"/>
              <a:cs typeface="Times New Roman" pitchFamily="18" charset="0"/>
            </a:endParaRPr>
          </a:p>
        </p:txBody>
      </p:sp>
      <p:sp>
        <p:nvSpPr>
          <p:cNvPr id="7" name="Блок-схема: альтернативный процесс 6"/>
          <p:cNvSpPr/>
          <p:nvPr/>
        </p:nvSpPr>
        <p:spPr>
          <a:xfrm>
            <a:off x="4043759" y="2124000"/>
            <a:ext cx="7362241" cy="720000"/>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457200">
              <a:defRPr/>
            </a:pPr>
            <a:r>
              <a:rPr lang="kk-KZ" sz="1600" b="1" dirty="0">
                <a:solidFill>
                  <a:srgbClr val="1F497D"/>
                </a:solidFill>
                <a:latin typeface="Times New Roman" pitchFamily="18" charset="0"/>
                <a:cs typeface="Times New Roman" pitchFamily="18" charset="0"/>
              </a:rPr>
              <a:t>Оқыту мен тәрбиелеудегі құзыреттілік тәсіл</a:t>
            </a:r>
            <a:endParaRPr lang="ru-RU" sz="1600" b="1" dirty="0">
              <a:solidFill>
                <a:srgbClr val="1F497D"/>
              </a:solidFill>
              <a:latin typeface="Times New Roman" pitchFamily="18" charset="0"/>
              <a:cs typeface="Times New Roman" pitchFamily="18" charset="0"/>
            </a:endParaRPr>
          </a:p>
        </p:txBody>
      </p:sp>
      <p:sp>
        <p:nvSpPr>
          <p:cNvPr id="8" name="Блок-схема: альтернативный процесс 7"/>
          <p:cNvSpPr/>
          <p:nvPr/>
        </p:nvSpPr>
        <p:spPr>
          <a:xfrm>
            <a:off x="870322" y="2979000"/>
            <a:ext cx="8415000" cy="702648"/>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457200">
              <a:defRPr/>
            </a:pPr>
            <a:r>
              <a:rPr lang="kk-KZ" sz="1600" b="1" dirty="0">
                <a:solidFill>
                  <a:srgbClr val="1F497D"/>
                </a:solidFill>
                <a:latin typeface="Times New Roman" pitchFamily="18" charset="0"/>
                <a:cs typeface="Times New Roman" pitchFamily="18" charset="0"/>
              </a:rPr>
              <a:t>Тұлғаға бағытталған тәсіл</a:t>
            </a:r>
            <a:endParaRPr lang="ru-RU" sz="1600" b="1" dirty="0">
              <a:solidFill>
                <a:srgbClr val="1F497D"/>
              </a:solidFill>
              <a:latin typeface="Times New Roman" pitchFamily="18" charset="0"/>
              <a:cs typeface="Times New Roman" pitchFamily="18" charset="0"/>
            </a:endParaRPr>
          </a:p>
        </p:txBody>
      </p:sp>
      <p:sp>
        <p:nvSpPr>
          <p:cNvPr id="9" name="Блок-схема: альтернативный процесс 8"/>
          <p:cNvSpPr/>
          <p:nvPr/>
        </p:nvSpPr>
        <p:spPr>
          <a:xfrm>
            <a:off x="4043759" y="3834000"/>
            <a:ext cx="7425000" cy="720000"/>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457200">
              <a:defRPr/>
            </a:pPr>
            <a:r>
              <a:rPr lang="kk-KZ" sz="1600" b="1" dirty="0">
                <a:solidFill>
                  <a:srgbClr val="1F497D"/>
                </a:solidFill>
                <a:latin typeface="Times New Roman" pitchFamily="18" charset="0"/>
                <a:cs typeface="Times New Roman" pitchFamily="18" charset="0"/>
              </a:rPr>
              <a:t>STEM/ STEАM технологияларды қолдану </a:t>
            </a:r>
            <a:r>
              <a:rPr lang="kk-KZ" sz="1600" dirty="0">
                <a:solidFill>
                  <a:prstClr val="white"/>
                </a:solidFill>
              </a:rPr>
              <a:t>(</a:t>
            </a:r>
            <a:r>
              <a:rPr lang="kk-KZ" sz="1600" dirty="0">
                <a:solidFill>
                  <a:prstClr val="white"/>
                </a:solidFill>
                <a:hlinkClick r:id="rId2"/>
              </a:rPr>
              <a:t>https://www.livescience.com/43296-what-is-stemeducation.html</a:t>
            </a:r>
            <a:r>
              <a:rPr lang="kk-KZ" sz="1600" dirty="0">
                <a:solidFill>
                  <a:prstClr val="white"/>
                </a:solidFill>
              </a:rPr>
              <a:t>).</a:t>
            </a:r>
            <a:endParaRPr lang="ru-RU" sz="1600" dirty="0">
              <a:solidFill>
                <a:prstClr val="white"/>
              </a:solidFill>
            </a:endParaRPr>
          </a:p>
          <a:p>
            <a:pPr lvl="0" defTabSz="457200">
              <a:defRPr/>
            </a:pPr>
            <a:endParaRPr lang="ru-RU" sz="1600" b="1" dirty="0">
              <a:solidFill>
                <a:srgbClr val="1F497D"/>
              </a:solidFill>
              <a:latin typeface="Times New Roman" pitchFamily="18" charset="0"/>
              <a:cs typeface="Times New Roman" pitchFamily="18" charset="0"/>
            </a:endParaRPr>
          </a:p>
        </p:txBody>
      </p:sp>
      <p:sp>
        <p:nvSpPr>
          <p:cNvPr id="10" name="Блок-схема: альтернативный процесс 9"/>
          <p:cNvSpPr/>
          <p:nvPr/>
        </p:nvSpPr>
        <p:spPr>
          <a:xfrm>
            <a:off x="867121" y="4690818"/>
            <a:ext cx="6983879" cy="1033182"/>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457200">
              <a:defRPr/>
            </a:pPr>
            <a:r>
              <a:rPr lang="kk-KZ" sz="1600" b="1" dirty="0">
                <a:solidFill>
                  <a:srgbClr val="1F497D"/>
                </a:solidFill>
                <a:latin typeface="Times New Roman" pitchFamily="18" charset="0"/>
                <a:cs typeface="Times New Roman" pitchFamily="18" charset="0"/>
              </a:rPr>
              <a:t>Функционалдық сауаттылықты қалыптастыру</a:t>
            </a:r>
          </a:p>
          <a:p>
            <a:pPr lvl="0" defTabSz="457200">
              <a:buFont typeface="Arial" pitchFamily="34" charset="0"/>
              <a:buChar char="•"/>
              <a:defRPr/>
            </a:pPr>
            <a:r>
              <a:rPr lang="kk-KZ" sz="1600" b="1" dirty="0">
                <a:solidFill>
                  <a:srgbClr val="1F497D"/>
                </a:solidFill>
                <a:latin typeface="Times New Roman" pitchFamily="18" charset="0"/>
                <a:cs typeface="Times New Roman" pitchFamily="18" charset="0"/>
              </a:rPr>
              <a:t>Оқу сауаттылығы</a:t>
            </a:r>
          </a:p>
          <a:p>
            <a:pPr lvl="0" defTabSz="457200">
              <a:buFont typeface="Arial" pitchFamily="34" charset="0"/>
              <a:buChar char="•"/>
              <a:defRPr/>
            </a:pPr>
            <a:r>
              <a:rPr lang="kk-KZ" sz="1600" b="1" dirty="0">
                <a:solidFill>
                  <a:srgbClr val="1F497D"/>
                </a:solidFill>
                <a:latin typeface="Times New Roman" pitchFamily="18" charset="0"/>
                <a:cs typeface="Times New Roman" pitchFamily="18" charset="0"/>
              </a:rPr>
              <a:t>Математикалық сауаттылық</a:t>
            </a:r>
          </a:p>
          <a:p>
            <a:pPr lvl="0" defTabSz="457200">
              <a:buFont typeface="Arial" pitchFamily="34" charset="0"/>
              <a:buChar char="•"/>
              <a:defRPr/>
            </a:pPr>
            <a:r>
              <a:rPr lang="kk-KZ" sz="1600" b="1" dirty="0">
                <a:solidFill>
                  <a:srgbClr val="1F497D"/>
                </a:solidFill>
                <a:latin typeface="Times New Roman" pitchFamily="18" charset="0"/>
                <a:cs typeface="Times New Roman" pitchFamily="18" charset="0"/>
              </a:rPr>
              <a:t>Жаратылыстану сауаттылығы</a:t>
            </a:r>
            <a:endParaRPr lang="ru-RU" sz="1600" b="1" dirty="0">
              <a:solidFill>
                <a:srgbClr val="1F497D"/>
              </a:solidFill>
              <a:latin typeface="Times New Roman" pitchFamily="18" charset="0"/>
              <a:cs typeface="Times New Roman" pitchFamily="18" charset="0"/>
            </a:endParaRPr>
          </a:p>
        </p:txBody>
      </p:sp>
      <p:sp>
        <p:nvSpPr>
          <p:cNvPr id="11" name="Блок-схема: альтернативный процесс 10"/>
          <p:cNvSpPr/>
          <p:nvPr/>
        </p:nvSpPr>
        <p:spPr>
          <a:xfrm>
            <a:off x="4169277" y="5957090"/>
            <a:ext cx="7299482" cy="756910"/>
          </a:xfrm>
          <a:prstGeom prst="flowChartAlternate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457200">
              <a:defRPr/>
            </a:pPr>
            <a:r>
              <a:rPr lang="kk-KZ" sz="1600" b="1" dirty="0">
                <a:solidFill>
                  <a:srgbClr val="1F497D"/>
                </a:solidFill>
                <a:latin typeface="Times New Roman" pitchFamily="18" charset="0"/>
                <a:cs typeface="Times New Roman" pitchFamily="18" charset="0"/>
              </a:rPr>
              <a:t>Цифрлық құзыреттер мен дағдыларды дамыту</a:t>
            </a:r>
            <a:endParaRPr lang="ru-RU" sz="1600" b="1" dirty="0">
              <a:solidFill>
                <a:srgbClr val="1F497D"/>
              </a:solidFill>
              <a:latin typeface="Times New Roman" pitchFamily="18" charset="0"/>
              <a:cs typeface="Times New Roman" pitchFamily="18" charset="0"/>
            </a:endParaRPr>
          </a:p>
        </p:txBody>
      </p:sp>
    </p:spTree>
    <p:extLst>
      <p:ext uri="{BB962C8B-B14F-4D97-AF65-F5344CB8AC3E}">
        <p14:creationId xmlns:p14="http://schemas.microsoft.com/office/powerpoint/2010/main" val="4066071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76000" y="369000"/>
            <a:ext cx="9660599" cy="675001"/>
          </a:xfrm>
        </p:spPr>
        <p:txBody>
          <a:bodyPr>
            <a:normAutofit fontScale="90000"/>
          </a:bodyPr>
          <a:lstStyle/>
          <a:p>
            <a:pPr defTabSz="457200">
              <a:lnSpc>
                <a:spcPct val="100000"/>
              </a:lnSpc>
              <a:spcBef>
                <a:spcPts val="0"/>
              </a:spcBef>
            </a:pPr>
            <a:r>
              <a:rPr lang="en-US" sz="3600" dirty="0" smtClean="0">
                <a:solidFill>
                  <a:prstClr val="white"/>
                </a:solidFill>
                <a:latin typeface="Times New Roman" panose="02020603050405020304" pitchFamily="18" charset="0"/>
                <a:ea typeface="+mn-ea"/>
                <a:cs typeface="Times New Roman" panose="02020603050405020304" pitchFamily="18" charset="0"/>
              </a:rPr>
              <a:t>STE</a:t>
            </a:r>
            <a:r>
              <a:rPr lang="en-US" sz="3600" dirty="0">
                <a:latin typeface="Times New Roman" panose="02020603050405020304" pitchFamily="18" charset="0"/>
                <a:cs typeface="Times New Roman" panose="02020603050405020304" pitchFamily="18" charset="0"/>
              </a:rPr>
              <a:t>STEM/ STE</a:t>
            </a:r>
            <a:r>
              <a:rPr lang="ru-RU" sz="3600" dirty="0">
                <a:latin typeface="Times New Roman" panose="02020603050405020304" pitchFamily="18" charset="0"/>
                <a:cs typeface="Times New Roman" panose="02020603050405020304" pitchFamily="18" charset="0"/>
              </a:rPr>
              <a:t>А</a:t>
            </a:r>
            <a:r>
              <a:rPr lang="en-US" sz="3600" dirty="0">
                <a:latin typeface="Times New Roman" panose="02020603050405020304" pitchFamily="18" charset="0"/>
                <a:cs typeface="Times New Roman" panose="02020603050405020304" pitchFamily="18" charset="0"/>
              </a:rPr>
              <a:t>M </a:t>
            </a:r>
            <a:r>
              <a:rPr lang="ru-RU" sz="3600" dirty="0" err="1">
                <a:latin typeface="Times New Roman" panose="02020603050405020304" pitchFamily="18" charset="0"/>
                <a:cs typeface="Times New Roman" panose="02020603050405020304" pitchFamily="18" charset="0"/>
              </a:rPr>
              <a:t>технологияларын</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қолдану</a:t>
            </a:r>
            <a:r>
              <a:rPr lang="ru-RU" sz="3600" dirty="0">
                <a:latin typeface="Times New Roman" panose="02020603050405020304" pitchFamily="18" charset="0"/>
                <a:cs typeface="Times New Roman" panose="02020603050405020304" pitchFamily="18" charset="0"/>
              </a:rPr>
              <a:t/>
            </a:r>
            <a:br>
              <a:rPr lang="ru-RU" sz="3600" dirty="0">
                <a:latin typeface="Times New Roman" panose="02020603050405020304" pitchFamily="18" charset="0"/>
                <a:cs typeface="Times New Roman" panose="02020603050405020304" pitchFamily="18" charset="0"/>
              </a:rPr>
            </a:br>
            <a:endParaRPr lang="ru-RU" sz="3600" dirty="0"/>
          </a:p>
        </p:txBody>
      </p:sp>
      <p:sp>
        <p:nvSpPr>
          <p:cNvPr id="3" name="Текст 2"/>
          <p:cNvSpPr>
            <a:spLocks noGrp="1"/>
          </p:cNvSpPr>
          <p:nvPr>
            <p:ph type="body" sz="quarter" idx="14"/>
          </p:nvPr>
        </p:nvSpPr>
        <p:spPr>
          <a:xfrm>
            <a:off x="838200" y="729000"/>
            <a:ext cx="10444163" cy="5354300"/>
          </a:xfrm>
        </p:spPr>
        <p:txBody>
          <a:bodyPr>
            <a:normAutofit fontScale="25000" lnSpcReduction="20000"/>
          </a:bodyPr>
          <a:lstStyle/>
          <a:p>
            <a:r>
              <a:rPr lang="en-US" sz="8800" b="1" dirty="0">
                <a:latin typeface="Times New Roman" pitchFamily="18" charset="0"/>
                <a:cs typeface="Times New Roman" pitchFamily="18" charset="0"/>
              </a:rPr>
              <a:t>STEM - </a:t>
            </a:r>
            <a:r>
              <a:rPr lang="ru-RU" sz="8800" b="1" dirty="0" err="1">
                <a:latin typeface="Times New Roman" pitchFamily="18" charset="0"/>
                <a:cs typeface="Times New Roman" pitchFamily="18" charset="0"/>
              </a:rPr>
              <a:t>жаратылыстану</a:t>
            </a:r>
            <a:r>
              <a:rPr lang="ru-RU" sz="8800" b="1" dirty="0">
                <a:latin typeface="Times New Roman" pitchFamily="18" charset="0"/>
                <a:cs typeface="Times New Roman" pitchFamily="18" charset="0"/>
              </a:rPr>
              <a:t>, технология, инженерия </a:t>
            </a:r>
            <a:r>
              <a:rPr lang="ru-RU" sz="8800" b="1" dirty="0" err="1">
                <a:latin typeface="Times New Roman" pitchFamily="18" charset="0"/>
                <a:cs typeface="Times New Roman" pitchFamily="18" charset="0"/>
              </a:rPr>
              <a:t>және</a:t>
            </a:r>
            <a:r>
              <a:rPr lang="ru-RU" sz="8800" b="1" dirty="0">
                <a:latin typeface="Times New Roman" pitchFamily="18" charset="0"/>
                <a:cs typeface="Times New Roman" pitchFamily="18" charset="0"/>
              </a:rPr>
              <a:t> математика </a:t>
            </a:r>
            <a:r>
              <a:rPr lang="ru-RU" sz="8800" b="1" dirty="0" err="1">
                <a:latin typeface="Times New Roman" pitchFamily="18" charset="0"/>
                <a:cs typeface="Times New Roman" pitchFamily="18" charset="0"/>
              </a:rPr>
              <a:t>сабақтарын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біріктіретін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оқу</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бағдарламасы</a:t>
            </a:r>
            <a:r>
              <a:rPr lang="ru-RU" sz="8800" b="1" dirty="0">
                <a:latin typeface="Times New Roman" pitchFamily="18" charset="0"/>
                <a:cs typeface="Times New Roman" pitchFamily="18" charset="0"/>
              </a:rPr>
              <a:t>. </a:t>
            </a:r>
            <a:r>
              <a:rPr lang="en-US" sz="8800" b="1" dirty="0">
                <a:latin typeface="Times New Roman" pitchFamily="18" charset="0"/>
                <a:cs typeface="Times New Roman" pitchFamily="18" charset="0"/>
              </a:rPr>
              <a:t>STEAM </a:t>
            </a:r>
            <a:r>
              <a:rPr lang="ru-RU" sz="8800" b="1" dirty="0" err="1">
                <a:latin typeface="Times New Roman" pitchFamily="18" charset="0"/>
                <a:cs typeface="Times New Roman" pitchFamily="18" charset="0"/>
              </a:rPr>
              <a:t>технологиясы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білім</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берудің</a:t>
            </a:r>
            <a:r>
              <a:rPr lang="ru-RU" sz="8800" b="1" dirty="0">
                <a:latin typeface="Times New Roman" pitchFamily="18" charset="0"/>
                <a:cs typeface="Times New Roman" pitchFamily="18" charset="0"/>
              </a:rPr>
              <a:t> бес </a:t>
            </a:r>
            <a:r>
              <a:rPr lang="ru-RU" sz="8800" b="1" dirty="0" err="1">
                <a:latin typeface="Times New Roman" pitchFamily="18" charset="0"/>
                <a:cs typeface="Times New Roman" pitchFamily="18" charset="0"/>
              </a:rPr>
              <a:t>саласын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бірыңғай</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оқыту</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жүйесіне</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біріктіреді</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өнер</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қосылады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Білім</a:t>
            </a:r>
            <a:r>
              <a:rPr lang="ru-RU" sz="8800" b="1" dirty="0">
                <a:latin typeface="Times New Roman" pitchFamily="18" charset="0"/>
                <a:cs typeface="Times New Roman" pitchFamily="18" charset="0"/>
              </a:rPr>
              <a:t> беру </a:t>
            </a:r>
            <a:r>
              <a:rPr lang="ru-RU" sz="8800" b="1" dirty="0" err="1">
                <a:latin typeface="Times New Roman" pitchFamily="18" charset="0"/>
                <a:cs typeface="Times New Roman" pitchFamily="18" charset="0"/>
              </a:rPr>
              <a:t>процесінде</a:t>
            </a:r>
            <a:r>
              <a:rPr lang="ru-RU" sz="8800" b="1" dirty="0">
                <a:latin typeface="Times New Roman" pitchFamily="18" charset="0"/>
                <a:cs typeface="Times New Roman" pitchFamily="18" charset="0"/>
              </a:rPr>
              <a:t> </a:t>
            </a:r>
            <a:r>
              <a:rPr lang="en-US" sz="8800" b="1" dirty="0">
                <a:latin typeface="Times New Roman" pitchFamily="18" charset="0"/>
                <a:cs typeface="Times New Roman" pitchFamily="18" charset="0"/>
              </a:rPr>
              <a:t>STEM/</a:t>
            </a:r>
            <a:r>
              <a:rPr lang="ru-RU" sz="8800" b="1" dirty="0">
                <a:latin typeface="Times New Roman" pitchFamily="18" charset="0"/>
                <a:cs typeface="Times New Roman" pitchFamily="18" charset="0"/>
              </a:rPr>
              <a:t>ЅТЕАМ </a:t>
            </a:r>
            <a:r>
              <a:rPr lang="ru-RU" sz="8800" b="1" dirty="0" err="1">
                <a:latin typeface="Times New Roman" pitchFamily="18" charset="0"/>
                <a:cs typeface="Times New Roman" pitchFamily="18" charset="0"/>
              </a:rPr>
              <a:t>технологияларын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қолдану</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жекелеген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пәндерге</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емес</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белгілі</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бір</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тақырыптарға</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сәйкес</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интеграцияланған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оқытуды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қамтамасыз</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етеді</a:t>
            </a:r>
            <a:r>
              <a:rPr lang="ru-RU" sz="8800" b="1" dirty="0">
                <a:latin typeface="Times New Roman" pitchFamily="18" charset="0"/>
                <a:cs typeface="Times New Roman" pitchFamily="18" charset="0"/>
              </a:rPr>
              <a:t>. </a:t>
            </a:r>
            <a:r>
              <a:rPr lang="en-US" sz="8800" b="1" dirty="0">
                <a:latin typeface="Times New Roman" pitchFamily="18" charset="0"/>
                <a:cs typeface="Times New Roman" pitchFamily="18" charset="0"/>
              </a:rPr>
              <a:t>STEM/</a:t>
            </a:r>
            <a:r>
              <a:rPr lang="ru-RU" sz="8800" b="1" dirty="0">
                <a:latin typeface="Times New Roman" pitchFamily="18" charset="0"/>
                <a:cs typeface="Times New Roman" pitchFamily="18" charset="0"/>
              </a:rPr>
              <a:t>ЅТЕАМ </a:t>
            </a:r>
            <a:r>
              <a:rPr lang="ru-RU" sz="8800" b="1" dirty="0" err="1">
                <a:latin typeface="Times New Roman" pitchFamily="18" charset="0"/>
                <a:cs typeface="Times New Roman" pitchFamily="18" charset="0"/>
              </a:rPr>
              <a:t>оқыту</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технологиялары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білім</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алушыларда</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пәндік</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және</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метапәндік</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құзыреттерді</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қалыптастыруға</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сыни</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ойлауды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проблеманы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шығармашылық</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шешу</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дағдыларын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және</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командадағы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қызметті</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дамытуға</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арналған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белсенді</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оқытудың</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заманауи</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әдістерін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пәнаралық</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цифрлық</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мазмұнды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пәнаралық</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және</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қолданбалы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оқу</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тапсырмаларын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қолдануды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көздейді</a:t>
            </a:r>
            <a:r>
              <a:rPr lang="ru-RU" sz="8800" b="1" dirty="0">
                <a:latin typeface="Times New Roman" pitchFamily="18" charset="0"/>
                <a:cs typeface="Times New Roman" pitchFamily="18" charset="0"/>
              </a:rPr>
              <a:t> (</a:t>
            </a:r>
            <a:r>
              <a:rPr lang="en-US" sz="8800" b="1" u="sng" dirty="0">
                <a:solidFill>
                  <a:srgbClr val="00B0F0"/>
                </a:solidFill>
                <a:latin typeface="Times New Roman" pitchFamily="18" charset="0"/>
                <a:cs typeface="Times New Roman" pitchFamily="18" charset="0"/>
              </a:rPr>
              <a:t>https://www.livescience.com/43296-what-is-stem-education.html</a:t>
            </a:r>
            <a:r>
              <a:rPr lang="en-US" sz="8800" b="1" dirty="0">
                <a:latin typeface="Times New Roman" pitchFamily="18" charset="0"/>
                <a:cs typeface="Times New Roman" pitchFamily="18" charset="0"/>
              </a:rPr>
              <a:t>). STEM/ </a:t>
            </a:r>
            <a:r>
              <a:rPr lang="ru-RU" sz="8800" b="1" dirty="0">
                <a:latin typeface="Times New Roman" pitchFamily="18" charset="0"/>
                <a:cs typeface="Times New Roman" pitchFamily="18" charset="0"/>
              </a:rPr>
              <a:t>ЅТЕАМ </a:t>
            </a:r>
            <a:r>
              <a:rPr lang="ru-RU" sz="8800" b="1" dirty="0" err="1">
                <a:latin typeface="Times New Roman" pitchFamily="18" charset="0"/>
                <a:cs typeface="Times New Roman" pitchFamily="18" charset="0"/>
              </a:rPr>
              <a:t>технологияларына</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негізделген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тәсіл</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сабақта</a:t>
            </a:r>
            <a:r>
              <a:rPr lang="ru-RU" sz="8800" b="1" dirty="0">
                <a:latin typeface="Times New Roman" pitchFamily="18" charset="0"/>
                <a:cs typeface="Times New Roman" pitchFamily="18" charset="0"/>
              </a:rPr>
              <a:t> да, </a:t>
            </a:r>
            <a:r>
              <a:rPr lang="ru-RU" sz="8800" b="1" dirty="0" err="1">
                <a:latin typeface="Times New Roman" pitchFamily="18" charset="0"/>
                <a:cs typeface="Times New Roman" pitchFamily="18" charset="0"/>
              </a:rPr>
              <a:t>сабақтан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тыс</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уақытта</a:t>
            </a:r>
            <a:r>
              <a:rPr lang="ru-RU" sz="8800" b="1" dirty="0">
                <a:latin typeface="Times New Roman" pitchFamily="18" charset="0"/>
                <a:cs typeface="Times New Roman" pitchFamily="18" charset="0"/>
              </a:rPr>
              <a:t> да </a:t>
            </a:r>
            <a:r>
              <a:rPr lang="ru-RU" sz="8800" b="1" dirty="0" err="1">
                <a:latin typeface="Times New Roman" pitchFamily="18" charset="0"/>
                <a:cs typeface="Times New Roman" pitchFamily="18" charset="0"/>
              </a:rPr>
              <a:t>қолданылады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Сабақтарды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өткізу</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кезінде</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проблемалық</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бағдарланған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және</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эвристикалық</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оқытуды</a:t>
            </a:r>
            <a:r>
              <a:rPr lang="ru-RU" sz="8800" b="1" dirty="0">
                <a:latin typeface="Times New Roman" pitchFamily="18" charset="0"/>
                <a:cs typeface="Times New Roman" pitchFamily="18" charset="0"/>
              </a:rPr>
              <a:t>, ал </a:t>
            </a:r>
            <a:r>
              <a:rPr lang="ru-RU" sz="8800" b="1" dirty="0" err="1">
                <a:latin typeface="Times New Roman" pitchFamily="18" charset="0"/>
                <a:cs typeface="Times New Roman" pitchFamily="18" charset="0"/>
              </a:rPr>
              <a:t>сабақтан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тыс</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уақытта</a:t>
            </a:r>
            <a:r>
              <a:rPr lang="ru-RU" sz="8800" b="1" dirty="0">
                <a:latin typeface="Times New Roman" pitchFamily="18" charset="0"/>
                <a:cs typeface="Times New Roman" pitchFamily="18" charset="0"/>
              </a:rPr>
              <a:t> – </a:t>
            </a:r>
            <a:r>
              <a:rPr lang="ru-RU" sz="8800" b="1" dirty="0" err="1">
                <a:latin typeface="Times New Roman" pitchFamily="18" charset="0"/>
                <a:cs typeface="Times New Roman" pitchFamily="18" charset="0"/>
              </a:rPr>
              <a:t>жобалық</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және</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зерттеушілік</a:t>
            </a:r>
            <a:r>
              <a:rPr lang="ru-RU" sz="8800" b="1" dirty="0">
                <a:latin typeface="Times New Roman" pitchFamily="18" charset="0"/>
                <a:cs typeface="Times New Roman" pitchFamily="18" charset="0"/>
              </a:rPr>
              <a:t> - </a:t>
            </a:r>
            <a:r>
              <a:rPr lang="ru-RU" sz="8800" b="1" dirty="0" err="1">
                <a:latin typeface="Times New Roman" pitchFamily="18" charset="0"/>
                <a:cs typeface="Times New Roman" pitchFamily="18" charset="0"/>
              </a:rPr>
              <a:t>бағдарланған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оқытуды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қолдану</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ұсынылады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Педагогтерге</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оқу</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тапсырмаларының</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шығармашылық</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жобалардың</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негізінен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қолданбалы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сипатын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қолдана</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отырып</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сабақтарды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оқу</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сабақтарын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жоспарлау</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ұсынылады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Сонымен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қатар</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тапсырмалар</a:t>
            </a:r>
            <a:r>
              <a:rPr lang="ru-RU" sz="8800" b="1" dirty="0">
                <a:latin typeface="Times New Roman" pitchFamily="18" charset="0"/>
                <a:cs typeface="Times New Roman" pitchFamily="18" charset="0"/>
              </a:rPr>
              <a:t> мен </a:t>
            </a:r>
            <a:r>
              <a:rPr lang="ru-RU" sz="8800" b="1" dirty="0" err="1">
                <a:latin typeface="Times New Roman" pitchFamily="18" charset="0"/>
                <a:cs typeface="Times New Roman" pitchFamily="18" charset="0"/>
              </a:rPr>
              <a:t>жобаларды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орындау</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бірлескен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шығармашылық</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зерттеу</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қызметін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қамтиды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оның</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барысында</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өзара</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қарым-қатынас</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орнату</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қабілеті</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дамиды</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Білім</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алушының</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педагогпен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және</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басқа</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білім</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алушылармен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бірлескен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оқу</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іс-әрекеті</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процесінде</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алынған</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өнімнің</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маңыздылығына</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назар</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аудару</a:t>
            </a:r>
            <a:r>
              <a:rPr lang="ru-RU" sz="8800" b="1" dirty="0">
                <a:latin typeface="Times New Roman" pitchFamily="18" charset="0"/>
                <a:cs typeface="Times New Roman" pitchFamily="18" charset="0"/>
              </a:rPr>
              <a:t> </a:t>
            </a:r>
            <a:r>
              <a:rPr lang="ru-RU" sz="8800" b="1" dirty="0" err="1">
                <a:latin typeface="Times New Roman" pitchFamily="18" charset="0"/>
                <a:cs typeface="Times New Roman" pitchFamily="18" charset="0"/>
              </a:rPr>
              <a:t>қажет</a:t>
            </a:r>
            <a:r>
              <a:rPr lang="ru-RU" sz="8800" b="1" dirty="0">
                <a:latin typeface="Times New Roman" pitchFamily="18" charset="0"/>
                <a:cs typeface="Times New Roman" pitchFamily="18" charset="0"/>
              </a:rPr>
              <a:t>. </a:t>
            </a:r>
          </a:p>
          <a:p>
            <a:endParaRPr lang="ru-RU" b="1" dirty="0"/>
          </a:p>
        </p:txBody>
      </p:sp>
    </p:spTree>
    <p:extLst>
      <p:ext uri="{BB962C8B-B14F-4D97-AF65-F5344CB8AC3E}">
        <p14:creationId xmlns:p14="http://schemas.microsoft.com/office/powerpoint/2010/main" val="523891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6000" y="414000"/>
            <a:ext cx="10305000" cy="765000"/>
          </a:xfrm>
        </p:spPr>
        <p:txBody>
          <a:bodyPr>
            <a:normAutofit fontScale="90000"/>
          </a:bodyPr>
          <a:lstStyle/>
          <a:p>
            <a:pPr algn="ctr">
              <a:defRPr/>
            </a:pPr>
            <a:r>
              <a:rPr lang="en-US" sz="3100" dirty="0" smtClean="0">
                <a:latin typeface="Times New Roman" panose="02020603050405020304" pitchFamily="18" charset="0"/>
                <a:cs typeface="Times New Roman" panose="02020603050405020304" pitchFamily="18" charset="0"/>
              </a:rPr>
              <a:t/>
            </a:r>
            <a:br>
              <a:rPr lang="en-US" sz="3100" dirty="0" smtClean="0">
                <a:latin typeface="Times New Roman" panose="02020603050405020304" pitchFamily="18" charset="0"/>
                <a:cs typeface="Times New Roman" panose="02020603050405020304" pitchFamily="18" charset="0"/>
              </a:rPr>
            </a:br>
            <a:r>
              <a:rPr lang="en-US" sz="3100" dirty="0">
                <a:latin typeface="Times New Roman" panose="02020603050405020304" pitchFamily="18" charset="0"/>
                <a:cs typeface="Times New Roman" panose="02020603050405020304" pitchFamily="18" charset="0"/>
              </a:rPr>
              <a:t/>
            </a:r>
            <a:br>
              <a:rPr lang="en-US" sz="3100" dirty="0">
                <a:latin typeface="Times New Roman" panose="02020603050405020304" pitchFamily="18" charset="0"/>
                <a:cs typeface="Times New Roman" panose="02020603050405020304" pitchFamily="18" charset="0"/>
              </a:rPr>
            </a:br>
            <a:r>
              <a:rPr lang="en-US" sz="3100" dirty="0" smtClean="0">
                <a:latin typeface="Times New Roman" panose="02020603050405020304" pitchFamily="18" charset="0"/>
                <a:cs typeface="Times New Roman" panose="02020603050405020304" pitchFamily="18" charset="0"/>
              </a:rPr>
              <a:t/>
            </a:r>
            <a:br>
              <a:rPr lang="en-US" sz="3100" dirty="0" smtClean="0">
                <a:latin typeface="Times New Roman" panose="02020603050405020304" pitchFamily="18" charset="0"/>
                <a:cs typeface="Times New Roman" panose="02020603050405020304" pitchFamily="18" charset="0"/>
              </a:rPr>
            </a:br>
            <a:r>
              <a:rPr lang="kk-KZ" sz="2700" dirty="0" smtClean="0">
                <a:latin typeface="Times New Roman" panose="02020603050405020304" pitchFamily="18" charset="0"/>
                <a:cs typeface="Times New Roman" panose="02020603050405020304" pitchFamily="18" charset="0"/>
              </a:rPr>
              <a:t>2023-2024 </a:t>
            </a:r>
            <a:r>
              <a:rPr lang="kk-KZ" sz="2700" dirty="0">
                <a:latin typeface="Times New Roman" panose="02020603050405020304" pitchFamily="18" charset="0"/>
                <a:cs typeface="Times New Roman" panose="02020603050405020304" pitchFamily="18" charset="0"/>
              </a:rPr>
              <a:t>оқу жылында әдістемелік бірлестіктердің жұмысын жоспарлау</a:t>
            </a:r>
            <a:br>
              <a:rPr lang="kk-KZ" sz="2700" dirty="0">
                <a:latin typeface="Times New Roman" panose="02020603050405020304" pitchFamily="18" charset="0"/>
                <a:cs typeface="Times New Roman" panose="02020603050405020304" pitchFamily="18" charset="0"/>
              </a:rPr>
            </a:br>
            <a:r>
              <a:rPr lang="kk-KZ" sz="2700" dirty="0">
                <a:latin typeface="Times New Roman" panose="02020603050405020304" pitchFamily="18" charset="0"/>
                <a:cs typeface="Times New Roman" panose="02020603050405020304" pitchFamily="18" charset="0"/>
              </a:rPr>
              <a:t>кезінде келесі мәселелерді талқылауға назар аудару ұсынылады:</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kk-KZ" sz="3100" dirty="0" smtClean="0">
                <a:solidFill>
                  <a:prstClr val="white"/>
                </a:solidFill>
                <a:latin typeface="Times New Roman" panose="02020603050405020304" pitchFamily="18" charset="0"/>
                <a:ea typeface="+mn-ea"/>
                <a:cs typeface="Times New Roman" panose="02020603050405020304" pitchFamily="18" charset="0"/>
              </a:rPr>
              <a:t>-</a:t>
            </a:r>
            <a:r>
              <a:rPr lang="kk-KZ" sz="3100" dirty="0">
                <a:solidFill>
                  <a:prstClr val="white"/>
                </a:solidFill>
                <a:latin typeface="Times New Roman" panose="02020603050405020304" pitchFamily="18" charset="0"/>
                <a:ea typeface="+mn-ea"/>
                <a:cs typeface="Times New Roman" panose="02020603050405020304" pitchFamily="18" charset="0"/>
              </a:rPr>
              <a:t>2024 оқу жылында әдістемелік бірлестіктердің жұмысын жоспарлау</a:t>
            </a:r>
            <a:br>
              <a:rPr lang="kk-KZ" sz="3100" dirty="0">
                <a:solidFill>
                  <a:prstClr val="white"/>
                </a:solidFill>
                <a:latin typeface="Times New Roman" panose="02020603050405020304" pitchFamily="18" charset="0"/>
                <a:ea typeface="+mn-ea"/>
                <a:cs typeface="Times New Roman" panose="02020603050405020304" pitchFamily="18" charset="0"/>
              </a:rPr>
            </a:br>
            <a:r>
              <a:rPr lang="kk-KZ" sz="2000" dirty="0">
                <a:solidFill>
                  <a:prstClr val="white"/>
                </a:solidFill>
                <a:latin typeface="Times New Roman" panose="02020603050405020304" pitchFamily="18" charset="0"/>
                <a:ea typeface="+mn-ea"/>
                <a:cs typeface="Times New Roman" panose="02020603050405020304" pitchFamily="18" charset="0"/>
              </a:rPr>
              <a:t>кезінде келесі мәселелерді талқылауға назар аудару ұсынылады </a:t>
            </a:r>
            <a:r>
              <a:rPr lang="kk-KZ" sz="2000" dirty="0" smtClean="0">
                <a:solidFill>
                  <a:prstClr val="white"/>
                </a:solidFill>
                <a:latin typeface="Times New Roman" panose="02020603050405020304" pitchFamily="18" charset="0"/>
                <a:ea typeface="+mn-ea"/>
                <a:cs typeface="Times New Roman" panose="02020603050405020304" pitchFamily="18" charset="0"/>
              </a:rPr>
              <a:t>е </a:t>
            </a:r>
            <a:r>
              <a:rPr lang="kk-KZ" sz="2000" dirty="0">
                <a:solidFill>
                  <a:prstClr val="white"/>
                </a:solidFill>
                <a:latin typeface="Times New Roman" panose="02020603050405020304" pitchFamily="18" charset="0"/>
                <a:ea typeface="+mn-ea"/>
                <a:cs typeface="Times New Roman" panose="02020603050405020304" pitchFamily="18" charset="0"/>
              </a:rPr>
              <a:t>келесі мәселелерді талқылауға назар аудару ұсынылады</a:t>
            </a:r>
            <a:endParaRPr lang="ru-RU" dirty="0"/>
          </a:p>
        </p:txBody>
      </p:sp>
      <p:sp>
        <p:nvSpPr>
          <p:cNvPr id="3" name="Текст 2"/>
          <p:cNvSpPr>
            <a:spLocks noGrp="1"/>
          </p:cNvSpPr>
          <p:nvPr>
            <p:ph type="body" sz="quarter" idx="14"/>
          </p:nvPr>
        </p:nvSpPr>
        <p:spPr>
          <a:xfrm>
            <a:off x="838200" y="1179000"/>
            <a:ext cx="10444163" cy="4904300"/>
          </a:xfrm>
        </p:spPr>
        <p:txBody>
          <a:bodyPr>
            <a:normAutofit fontScale="85000" lnSpcReduction="20000"/>
          </a:bodyPr>
          <a:lstStyle/>
          <a:p>
            <a:r>
              <a:rPr lang="en-US" b="1" dirty="0" smtClean="0">
                <a:latin typeface="Times New Roman" pitchFamily="18" charset="0"/>
                <a:cs typeface="Times New Roman" pitchFamily="18" charset="0"/>
              </a:rPr>
              <a:t>1</a:t>
            </a:r>
            <a:r>
              <a:rPr lang="kk-KZ" b="1" dirty="0">
                <a:latin typeface="Times New Roman" pitchFamily="18" charset="0"/>
                <a:cs typeface="Times New Roman" pitchFamily="18" charset="0"/>
              </a:rPr>
              <a:t>.</a:t>
            </a:r>
            <a:r>
              <a:rPr lang="ru-RU" b="1" dirty="0" smtClean="0">
                <a:latin typeface="Times New Roman" pitchFamily="18" charset="0"/>
                <a:cs typeface="Times New Roman" pitchFamily="18" charset="0"/>
              </a:rPr>
              <a:t>5-сынып </a:t>
            </a:r>
            <a:r>
              <a:rPr lang="ru-RU" b="1" dirty="0" err="1">
                <a:latin typeface="Times New Roman" pitchFamily="18" charset="0"/>
                <a:cs typeface="Times New Roman" pitchFamily="18" charset="0"/>
              </a:rPr>
              <a:t>оқушыларының</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дене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дайындығына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талдау</a:t>
            </a:r>
            <a:r>
              <a:rPr lang="ru-RU" b="1" dirty="0">
                <a:latin typeface="Times New Roman" pitchFamily="18" charset="0"/>
                <a:cs typeface="Times New Roman" pitchFamily="18" charset="0"/>
              </a:rPr>
              <a:t>. </a:t>
            </a:r>
          </a:p>
          <a:p>
            <a:r>
              <a:rPr lang="ru-RU" b="1" dirty="0">
                <a:latin typeface="Times New Roman" pitchFamily="18" charset="0"/>
                <a:cs typeface="Times New Roman" pitchFamily="18" charset="0"/>
              </a:rPr>
              <a:t>2. 9-сынып </a:t>
            </a:r>
            <a:r>
              <a:rPr lang="ru-RU" b="1" dirty="0" err="1">
                <a:latin typeface="Times New Roman" pitchFamily="18" charset="0"/>
                <a:cs typeface="Times New Roman" pitchFamily="18" charset="0"/>
              </a:rPr>
              <a:t>оқушыларының</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дене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дайындығына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талдау</a:t>
            </a:r>
            <a:r>
              <a:rPr lang="ru-RU" b="1" dirty="0">
                <a:latin typeface="Times New Roman" pitchFamily="18" charset="0"/>
                <a:cs typeface="Times New Roman" pitchFamily="18" charset="0"/>
              </a:rPr>
              <a:t>.</a:t>
            </a:r>
          </a:p>
          <a:p>
            <a:r>
              <a:rPr lang="ru-RU" b="1" dirty="0" smtClean="0">
                <a:latin typeface="Times New Roman" pitchFamily="18" charset="0"/>
                <a:cs typeface="Times New Roman" pitchFamily="18" charset="0"/>
              </a:rPr>
              <a:t>3</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Біліктілікті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арттыру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курстарынан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өткен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педагогтерге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курстан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кейінгі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қолдау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көрсету</a:t>
            </a:r>
            <a:r>
              <a:rPr lang="ru-RU" b="1" dirty="0">
                <a:latin typeface="Times New Roman" pitchFamily="18" charset="0"/>
                <a:cs typeface="Times New Roman" pitchFamily="18" charset="0"/>
              </a:rPr>
              <a:t>. </a:t>
            </a:r>
          </a:p>
          <a:p>
            <a:r>
              <a:rPr lang="ru-RU" b="1" dirty="0">
                <a:latin typeface="Times New Roman" pitchFamily="18" charset="0"/>
                <a:cs typeface="Times New Roman" pitchFamily="18" charset="0"/>
              </a:rPr>
              <a:t>4. </a:t>
            </a:r>
            <a:r>
              <a:rPr lang="ru-RU" b="1" dirty="0" err="1">
                <a:latin typeface="Times New Roman" pitchFamily="18" charset="0"/>
                <a:cs typeface="Times New Roman" pitchFamily="18" charset="0"/>
              </a:rPr>
              <a:t>Оқу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процесін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ұйымдастыруға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енгізілген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өзгерістер</a:t>
            </a:r>
            <a:r>
              <a:rPr lang="ru-RU" b="1" dirty="0">
                <a:latin typeface="Times New Roman" pitchFamily="18" charset="0"/>
                <a:cs typeface="Times New Roman" pitchFamily="18" charset="0"/>
              </a:rPr>
              <a:t> мен </a:t>
            </a:r>
            <a:r>
              <a:rPr lang="ru-RU" b="1" dirty="0" err="1">
                <a:latin typeface="Times New Roman" pitchFamily="18" charset="0"/>
                <a:cs typeface="Times New Roman" pitchFamily="18" charset="0"/>
              </a:rPr>
              <a:t>толықтыруларды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таныстыра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отырып</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педагогтерді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нормативтік</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құқықтық</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құжаттармен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таныстыру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педагогтерді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аттестаттау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т.б</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мәселелер</a:t>
            </a:r>
            <a:r>
              <a:rPr lang="ru-RU" b="1" dirty="0">
                <a:latin typeface="Times New Roman" pitchFamily="18" charset="0"/>
                <a:cs typeface="Times New Roman" pitchFamily="18" charset="0"/>
              </a:rPr>
              <a:t>.</a:t>
            </a:r>
          </a:p>
          <a:p>
            <a:r>
              <a:rPr lang="ru-RU" b="1" dirty="0" smtClean="0">
                <a:latin typeface="Times New Roman" pitchFamily="18" charset="0"/>
                <a:cs typeface="Times New Roman" pitchFamily="18" charset="0"/>
              </a:rPr>
              <a:t>5</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Жас</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педагогтердің</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қызметіндегі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нәтиже</a:t>
            </a:r>
            <a:r>
              <a:rPr lang="ru-RU" b="1" dirty="0">
                <a:latin typeface="Times New Roman" pitchFamily="18" charset="0"/>
                <a:cs typeface="Times New Roman" pitchFamily="18" charset="0"/>
              </a:rPr>
              <a:t>. </a:t>
            </a:r>
          </a:p>
          <a:p>
            <a:r>
              <a:rPr lang="ru-RU" b="1" dirty="0">
                <a:latin typeface="Times New Roman" pitchFamily="18" charset="0"/>
                <a:cs typeface="Times New Roman" pitchFamily="18" charset="0"/>
              </a:rPr>
              <a:t>6. </a:t>
            </a:r>
            <a:r>
              <a:rPr lang="ru-RU" b="1" dirty="0" err="1">
                <a:latin typeface="Times New Roman" pitchFamily="18" charset="0"/>
                <a:cs typeface="Times New Roman" pitchFamily="18" charset="0"/>
              </a:rPr>
              <a:t>Дәстүрлі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спорттық-бұқаралық</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дене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шынықтыру</a:t>
            </a:r>
            <a:r>
              <a:rPr lang="ru-RU" b="1" dirty="0">
                <a:latin typeface="Times New Roman" pitchFamily="18" charset="0"/>
                <a:cs typeface="Times New Roman" pitchFamily="18" charset="0"/>
              </a:rPr>
              <a:t> – </a:t>
            </a:r>
            <a:r>
              <a:rPr lang="ru-RU" b="1" dirty="0" err="1">
                <a:latin typeface="Times New Roman" pitchFamily="18" charset="0"/>
                <a:cs typeface="Times New Roman" pitchFamily="18" charset="0"/>
              </a:rPr>
              <a:t>сауықтыру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шараларының</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тиімділігі</a:t>
            </a:r>
            <a:r>
              <a:rPr lang="ru-RU" b="1" dirty="0">
                <a:latin typeface="Times New Roman" pitchFamily="18" charset="0"/>
                <a:cs typeface="Times New Roman" pitchFamily="18" charset="0"/>
              </a:rPr>
              <a:t>. </a:t>
            </a:r>
          </a:p>
          <a:p>
            <a:r>
              <a:rPr lang="ru-RU" b="1" dirty="0">
                <a:latin typeface="Times New Roman" pitchFamily="18" charset="0"/>
                <a:cs typeface="Times New Roman" pitchFamily="18" charset="0"/>
              </a:rPr>
              <a:t>7. </a:t>
            </a:r>
            <a:r>
              <a:rPr lang="ru-RU" b="1" dirty="0" err="1">
                <a:latin typeface="Times New Roman" pitchFamily="18" charset="0"/>
                <a:cs typeface="Times New Roman" pitchFamily="18" charset="0"/>
              </a:rPr>
              <a:t>Дене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шынықтыру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педагогтерінің</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авторлық</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бағдарламаларды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қолдану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тиімділігі</a:t>
            </a:r>
            <a:r>
              <a:rPr lang="ru-RU" b="1" dirty="0">
                <a:latin typeface="Times New Roman" pitchFamily="18" charset="0"/>
                <a:cs typeface="Times New Roman" pitchFamily="18" charset="0"/>
              </a:rPr>
              <a:t>. </a:t>
            </a:r>
          </a:p>
          <a:p>
            <a:r>
              <a:rPr lang="ru-RU" b="1" dirty="0">
                <a:latin typeface="Times New Roman" pitchFamily="18" charset="0"/>
                <a:cs typeface="Times New Roman" pitchFamily="18" charset="0"/>
              </a:rPr>
              <a:t>8. </a:t>
            </a:r>
            <a:r>
              <a:rPr lang="ru-RU" b="1" dirty="0" err="1">
                <a:latin typeface="Times New Roman" pitchFamily="18" charset="0"/>
                <a:cs typeface="Times New Roman" pitchFamily="18" charset="0"/>
              </a:rPr>
              <a:t>Дене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шынықтыру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педагогінің</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кәсіби</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қиындықтарының</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мониторингі</a:t>
            </a:r>
            <a:r>
              <a:rPr lang="ru-RU" b="1" dirty="0">
                <a:latin typeface="Times New Roman" pitchFamily="18" charset="0"/>
                <a:cs typeface="Times New Roman" pitchFamily="18" charset="0"/>
              </a:rPr>
              <a:t>.</a:t>
            </a:r>
          </a:p>
          <a:p>
            <a:endParaRPr lang="ru-RU" dirty="0"/>
          </a:p>
        </p:txBody>
      </p:sp>
    </p:spTree>
    <p:extLst>
      <p:ext uri="{BB962C8B-B14F-4D97-AF65-F5344CB8AC3E}">
        <p14:creationId xmlns:p14="http://schemas.microsoft.com/office/powerpoint/2010/main" val="1385022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Тема Office">
  <a:themeElements>
    <a:clrScheme name="Другая 2">
      <a:dk1>
        <a:sysClr val="windowText" lastClr="000000"/>
      </a:dk1>
      <a:lt1>
        <a:sysClr val="window" lastClr="FFFFFF"/>
      </a:lt1>
      <a:dk2>
        <a:srgbClr val="025373"/>
      </a:dk2>
      <a:lt2>
        <a:srgbClr val="E7E6E6"/>
      </a:lt2>
      <a:accent1>
        <a:srgbClr val="025373"/>
      </a:accent1>
      <a:accent2>
        <a:srgbClr val="0378A6"/>
      </a:accent2>
      <a:accent3>
        <a:srgbClr val="F2CB05"/>
      </a:accent3>
      <a:accent4>
        <a:srgbClr val="D6D6D6"/>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493</TotalTime>
  <Words>1905</Words>
  <Application>Microsoft Office PowerPoint</Application>
  <PresentationFormat>Произвольный</PresentationFormat>
  <Paragraphs>97</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 </vt:lpstr>
      <vt:lpstr> ОҚУ-ТӘРБИЕ  ПРОЦЕСІН  ҰЙЫМДАСТЫРУ   БОЙЫНША НОРМАТИВТІК   ҚҰҚЫҚТЫҚ   АКТІЛЕР </vt:lpstr>
      <vt:lpstr>Презентация PowerPoint</vt:lpstr>
      <vt:lpstr>Презентация PowerPoint</vt:lpstr>
      <vt:lpstr>Презентация PowerPoint</vt:lpstr>
      <vt:lpstr>ИНКЛЮЗИВТІ   БІЛІМ БЕРУ  ОРТАСЫН ҚҰРУ </vt:lpstr>
      <vt:lpstr>ҚАЗІРГІ  БІЛІМ   БЕРУДЕГІ   ТЕНДЕНЦИЯЛАР        Тұлғаға бағытталған тәсіл. Цифрлық құзыреттер мен дағдыларды дамыту</vt:lpstr>
      <vt:lpstr>STESTEM/ STEАM технологияларын қолдану </vt:lpstr>
      <vt:lpstr>   2023-2024 оқу жылында әдістемелік бірлестіктердің жұмысын жоспарлау кезінде келесі мәселелерді талқылауға назар аудару ұсынылады: -2024 оқу жылында әдістемелік бірлестіктердің жұмысын жоспарлау кезінде келесі мәселелерді талқылауға назар аудару ұсынылады е келесі мәселелерді талқылауға назар аудару ұсынылады</vt:lpstr>
      <vt:lpstr> АУЫЛДЫҚ ШАҒЫН ЖИНАҚТЫ                    МЕКТЕПТЕРДЕ БІЛІМ САПАСЫН АРТТЫРУ </vt:lpstr>
      <vt:lpstr> АТАУЛЫ   КҮНДЕР     2023-2024 жж.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Юрий Козырев</dc:creator>
  <cp:lastModifiedBy>Samal</cp:lastModifiedBy>
  <cp:revision>38</cp:revision>
  <dcterms:created xsi:type="dcterms:W3CDTF">2020-06-21T13:18:43Z</dcterms:created>
  <dcterms:modified xsi:type="dcterms:W3CDTF">2024-04-04T07:47:02Z</dcterms:modified>
</cp:coreProperties>
</file>